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Default Extension="mp4" ContentType="video/mp4"/>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89" r:id="rId1"/>
  </p:sldMasterIdLst>
  <p:notesMasterIdLst>
    <p:notesMasterId r:id="rId14"/>
  </p:notesMasterIdLst>
  <p:handoutMasterIdLst>
    <p:handoutMasterId r:id="rId15"/>
  </p:handoutMasterIdLst>
  <p:sldIdLst>
    <p:sldId id="866" r:id="rId2"/>
    <p:sldId id="875" r:id="rId3"/>
    <p:sldId id="867" r:id="rId4"/>
    <p:sldId id="868" r:id="rId5"/>
    <p:sldId id="869" r:id="rId6"/>
    <p:sldId id="878" r:id="rId7"/>
    <p:sldId id="870" r:id="rId8"/>
    <p:sldId id="876" r:id="rId9"/>
    <p:sldId id="879" r:id="rId10"/>
    <p:sldId id="873" r:id="rId11"/>
    <p:sldId id="877" r:id="rId12"/>
    <p:sldId id="874" r:id="rId13"/>
  </p:sldIdLst>
  <p:sldSz cx="9144000" cy="6858000" type="screen4x3"/>
  <p:notesSz cx="9601200" cy="73152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304">
          <p15:clr>
            <a:srgbClr val="A4A3A4"/>
          </p15:clr>
        </p15:guide>
        <p15:guide id="2" pos="302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useTimings="0">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0"/>
      </p:ext>
    </p:extLst>
  </p:showPr>
  <p:clrMru>
    <a:srgbClr val="A53341"/>
    <a:srgbClr val="008080"/>
    <a:srgbClr val="3399FF"/>
    <a:srgbClr val="FB1901"/>
    <a:srgbClr val="F5F271"/>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8AB43B-0FA4-6230-4EC5-6AA0F9E8711B}" v="191" dt="2021-02-27T18:43:20.474"/>
    <p1510:client id="{7030CC5D-3D88-A9C6-214F-C352501B0157}" v="152" dt="2021-02-28T09:05:41.765"/>
    <p1510:client id="{DF320FBC-435F-2B38-7817-20FA693F7A71}" v="108" dt="2021-02-28T15:07:52.029"/>
    <p1510:client id="{DFFC8E8F-0DD0-552C-243F-6D76646F3DED}" v="537" dt="2021-02-28T06:55:23.0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99" autoAdjust="0"/>
    <p:restoredTop sz="92494" autoAdjust="0"/>
  </p:normalViewPr>
  <p:slideViewPr>
    <p:cSldViewPr>
      <p:cViewPr varScale="1">
        <p:scale>
          <a:sx n="88" d="100"/>
          <a:sy n="88" d="100"/>
        </p:scale>
        <p:origin x="-1306" y="-77"/>
      </p:cViewPr>
      <p:guideLst>
        <p:guide orient="horz" pos="2160"/>
        <p:guide pos="2880"/>
      </p:guideLst>
    </p:cSldViewPr>
  </p:slideViewPr>
  <p:outlineViewPr>
    <p:cViewPr>
      <p:scale>
        <a:sx n="33" d="100"/>
        <a:sy n="33" d="100"/>
      </p:scale>
      <p:origin x="43" y="6662"/>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3" d="100"/>
          <a:sy n="83" d="100"/>
        </p:scale>
        <p:origin x="-2040" y="-77"/>
      </p:cViewPr>
      <p:guideLst>
        <p:guide orient="horz" pos="2304"/>
        <p:guide pos="3024"/>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50178" name="Rectangle 2">
            <a:extLst>
              <a:ext uri="{FF2B5EF4-FFF2-40B4-BE49-F238E27FC236}">
                <a16:creationId xmlns="" xmlns:a16="http://schemas.microsoft.com/office/drawing/2014/main" id="{C07E50A3-330A-43B2-A0C5-091BD9168531}"/>
              </a:ext>
            </a:extLst>
          </p:cNvPr>
          <p:cNvSpPr>
            <a:spLocks noGrp="1" noChangeArrowheads="1"/>
          </p:cNvSpPr>
          <p:nvPr>
            <p:ph type="hdr" sz="quarter"/>
          </p:nvPr>
        </p:nvSpPr>
        <p:spPr bwMode="auto">
          <a:xfrm>
            <a:off x="0" y="0"/>
            <a:ext cx="4160838" cy="365125"/>
          </a:xfrm>
          <a:prstGeom prst="rect">
            <a:avLst/>
          </a:prstGeom>
          <a:noFill/>
          <a:ln>
            <a:noFill/>
          </a:ln>
          <a:effectLst/>
        </p:spPr>
        <p:txBody>
          <a:bodyPr vert="horz" wrap="square" lIns="96651" tIns="48325" rIns="96651" bIns="48325" numCol="1" anchor="t" anchorCtr="0" compatLnSpc="1">
            <a:prstTxWarp prst="textNoShape">
              <a:avLst/>
            </a:prstTxWarp>
          </a:bodyPr>
          <a:lstStyle>
            <a:lvl1pPr defTabSz="966788" eaLnBrk="1" hangingPunct="1">
              <a:buFont typeface="Arial" panose="020B0604020202020204" pitchFamily="34" charset="0"/>
              <a:buNone/>
              <a:defRPr sz="1400"/>
            </a:lvl1pPr>
          </a:lstStyle>
          <a:p>
            <a:pPr>
              <a:defRPr/>
            </a:pPr>
            <a:endParaRPr lang="en-US" altLang="en-US" dirty="0"/>
          </a:p>
        </p:txBody>
      </p:sp>
      <p:sp>
        <p:nvSpPr>
          <p:cNvPr id="50179" name="Rectangle 3">
            <a:extLst>
              <a:ext uri="{FF2B5EF4-FFF2-40B4-BE49-F238E27FC236}">
                <a16:creationId xmlns="" xmlns:a16="http://schemas.microsoft.com/office/drawing/2014/main" id="{DE1DDC2F-CD01-42EE-A79E-146CEB803CCA}"/>
              </a:ext>
            </a:extLst>
          </p:cNvPr>
          <p:cNvSpPr>
            <a:spLocks noGrp="1" noChangeArrowheads="1"/>
          </p:cNvSpPr>
          <p:nvPr>
            <p:ph type="dt" sz="quarter" idx="1"/>
          </p:nvPr>
        </p:nvSpPr>
        <p:spPr bwMode="auto">
          <a:xfrm>
            <a:off x="5438775" y="0"/>
            <a:ext cx="4160838" cy="365125"/>
          </a:xfrm>
          <a:prstGeom prst="rect">
            <a:avLst/>
          </a:prstGeom>
          <a:noFill/>
          <a:ln>
            <a:noFill/>
          </a:ln>
          <a:effectLst/>
        </p:spPr>
        <p:txBody>
          <a:bodyPr vert="horz" wrap="square" lIns="96651" tIns="48325" rIns="96651" bIns="48325" numCol="1" anchor="t" anchorCtr="0" compatLnSpc="1">
            <a:prstTxWarp prst="textNoShape">
              <a:avLst/>
            </a:prstTxWarp>
          </a:bodyPr>
          <a:lstStyle>
            <a:lvl1pPr algn="r" defTabSz="966788" eaLnBrk="1" hangingPunct="1">
              <a:buFont typeface="Arial" panose="020B0604020202020204" pitchFamily="34" charset="0"/>
              <a:buNone/>
              <a:defRPr sz="1400"/>
            </a:lvl1pPr>
          </a:lstStyle>
          <a:p>
            <a:pPr>
              <a:defRPr/>
            </a:pPr>
            <a:endParaRPr lang="en-US" altLang="en-US" dirty="0"/>
          </a:p>
        </p:txBody>
      </p:sp>
      <p:sp>
        <p:nvSpPr>
          <p:cNvPr id="50180" name="Rectangle 4">
            <a:extLst>
              <a:ext uri="{FF2B5EF4-FFF2-40B4-BE49-F238E27FC236}">
                <a16:creationId xmlns="" xmlns:a16="http://schemas.microsoft.com/office/drawing/2014/main" id="{61E77BF1-9464-4CCF-BC85-6CFAA63B72D4}"/>
              </a:ext>
            </a:extLst>
          </p:cNvPr>
          <p:cNvSpPr>
            <a:spLocks noGrp="1" noChangeArrowheads="1"/>
          </p:cNvSpPr>
          <p:nvPr>
            <p:ph type="ftr" sz="quarter" idx="2"/>
          </p:nvPr>
        </p:nvSpPr>
        <p:spPr bwMode="auto">
          <a:xfrm>
            <a:off x="0" y="6948488"/>
            <a:ext cx="4160838" cy="365125"/>
          </a:xfrm>
          <a:prstGeom prst="rect">
            <a:avLst/>
          </a:prstGeom>
          <a:noFill/>
          <a:ln>
            <a:noFill/>
          </a:ln>
          <a:effectLst/>
        </p:spPr>
        <p:txBody>
          <a:bodyPr vert="horz" wrap="square" lIns="96651" tIns="48325" rIns="96651" bIns="48325" numCol="1" anchor="b" anchorCtr="0" compatLnSpc="1">
            <a:prstTxWarp prst="textNoShape">
              <a:avLst/>
            </a:prstTxWarp>
          </a:bodyPr>
          <a:lstStyle>
            <a:lvl1pPr defTabSz="966788" eaLnBrk="1" hangingPunct="1">
              <a:buFont typeface="Arial" panose="020B0604020202020204" pitchFamily="34" charset="0"/>
              <a:buNone/>
              <a:defRPr sz="1400"/>
            </a:lvl1pPr>
          </a:lstStyle>
          <a:p>
            <a:pPr>
              <a:defRPr/>
            </a:pPr>
            <a:endParaRPr lang="en-US" altLang="en-US" dirty="0"/>
          </a:p>
        </p:txBody>
      </p:sp>
      <p:sp>
        <p:nvSpPr>
          <p:cNvPr id="50181" name="Rectangle 5">
            <a:extLst>
              <a:ext uri="{FF2B5EF4-FFF2-40B4-BE49-F238E27FC236}">
                <a16:creationId xmlns="" xmlns:a16="http://schemas.microsoft.com/office/drawing/2014/main" id="{28C2E04A-7AB7-4EE7-98A1-7DF172ADA690}"/>
              </a:ext>
            </a:extLst>
          </p:cNvPr>
          <p:cNvSpPr>
            <a:spLocks noGrp="1" noChangeArrowheads="1"/>
          </p:cNvSpPr>
          <p:nvPr>
            <p:ph type="sldNum" sz="quarter" idx="3"/>
          </p:nvPr>
        </p:nvSpPr>
        <p:spPr bwMode="auto">
          <a:xfrm>
            <a:off x="5438775" y="6948488"/>
            <a:ext cx="4160838" cy="365125"/>
          </a:xfrm>
          <a:prstGeom prst="rect">
            <a:avLst/>
          </a:prstGeom>
          <a:noFill/>
          <a:ln>
            <a:noFill/>
          </a:ln>
          <a:effectLst/>
        </p:spPr>
        <p:txBody>
          <a:bodyPr vert="horz" wrap="square" lIns="96651" tIns="48325" rIns="96651" bIns="48325" numCol="1" anchor="b" anchorCtr="0" compatLnSpc="1"/>
          <a:lstStyle>
            <a:lvl1pPr algn="r" defTabSz="967105" eaLnBrk="1" hangingPunct="1">
              <a:buFontTx/>
              <a:buNone/>
              <a:defRPr sz="1400">
                <a:latin typeface="Arial" panose="020B0604020202090204" pitchFamily="34" charset="0"/>
              </a:defRPr>
            </a:lvl1pPr>
          </a:lstStyle>
          <a:p>
            <a:pPr>
              <a:defRPr/>
            </a:pPr>
            <a:fld id="{E7B3B514-F077-4F69-8D3F-D1F85876A3DD}" type="slidenum">
              <a:rPr lang="en-US" altLang="en-US"/>
              <a:pPr>
                <a:defRPr/>
              </a:pPr>
              <a:t>‹#›</a:t>
            </a:fld>
            <a:endParaRPr lang="en-US" altLang="en-US" dirty="0"/>
          </a:p>
        </p:txBody>
      </p:sp>
    </p:spTree>
    <p:extLst>
      <p:ext uri="{BB962C8B-B14F-4D97-AF65-F5344CB8AC3E}">
        <p14:creationId xmlns=""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9218" name="Rectangle 2">
            <a:extLst>
              <a:ext uri="{FF2B5EF4-FFF2-40B4-BE49-F238E27FC236}">
                <a16:creationId xmlns="" xmlns:a16="http://schemas.microsoft.com/office/drawing/2014/main" id="{5BEE83D1-C3C9-4C95-84A5-A10D1A61C781}"/>
              </a:ext>
            </a:extLst>
          </p:cNvPr>
          <p:cNvSpPr>
            <a:spLocks noGrp="1" noChangeArrowheads="1"/>
          </p:cNvSpPr>
          <p:nvPr>
            <p:ph type="hdr" sz="quarter"/>
          </p:nvPr>
        </p:nvSpPr>
        <p:spPr bwMode="auto">
          <a:xfrm>
            <a:off x="0" y="0"/>
            <a:ext cx="4160838" cy="365125"/>
          </a:xfrm>
          <a:prstGeom prst="rect">
            <a:avLst/>
          </a:prstGeom>
          <a:noFill/>
          <a:ln>
            <a:noFill/>
          </a:ln>
          <a:effectLst/>
        </p:spPr>
        <p:txBody>
          <a:bodyPr vert="horz" wrap="square" lIns="96651" tIns="48325" rIns="96651" bIns="48325" numCol="1" anchor="t" anchorCtr="0" compatLnSpc="1">
            <a:prstTxWarp prst="textNoShape">
              <a:avLst/>
            </a:prstTxWarp>
          </a:bodyPr>
          <a:lstStyle>
            <a:lvl1pPr defTabSz="966788" eaLnBrk="1" hangingPunct="1">
              <a:buFont typeface="Arial" panose="020B0604020202020204" pitchFamily="34" charset="0"/>
              <a:buNone/>
              <a:defRPr sz="1400"/>
            </a:lvl1pPr>
          </a:lstStyle>
          <a:p>
            <a:pPr>
              <a:defRPr/>
            </a:pPr>
            <a:endParaRPr lang="en-US" altLang="en-US" dirty="0"/>
          </a:p>
        </p:txBody>
      </p:sp>
      <p:sp>
        <p:nvSpPr>
          <p:cNvPr id="9219" name="Rectangle 3">
            <a:extLst>
              <a:ext uri="{FF2B5EF4-FFF2-40B4-BE49-F238E27FC236}">
                <a16:creationId xmlns="" xmlns:a16="http://schemas.microsoft.com/office/drawing/2014/main" id="{7E975770-C8EC-4BD6-8ADA-0D93701D6ACA}"/>
              </a:ext>
            </a:extLst>
          </p:cNvPr>
          <p:cNvSpPr>
            <a:spLocks noGrp="1" noChangeArrowheads="1"/>
          </p:cNvSpPr>
          <p:nvPr>
            <p:ph type="dt" idx="1"/>
          </p:nvPr>
        </p:nvSpPr>
        <p:spPr bwMode="auto">
          <a:xfrm>
            <a:off x="5438775" y="0"/>
            <a:ext cx="4160838" cy="365125"/>
          </a:xfrm>
          <a:prstGeom prst="rect">
            <a:avLst/>
          </a:prstGeom>
          <a:noFill/>
          <a:ln>
            <a:noFill/>
          </a:ln>
          <a:effectLst/>
        </p:spPr>
        <p:txBody>
          <a:bodyPr vert="horz" wrap="square" lIns="96651" tIns="48325" rIns="96651" bIns="48325" numCol="1" anchor="t" anchorCtr="0" compatLnSpc="1">
            <a:prstTxWarp prst="textNoShape">
              <a:avLst/>
            </a:prstTxWarp>
          </a:bodyPr>
          <a:lstStyle>
            <a:lvl1pPr algn="r" defTabSz="966788" eaLnBrk="1" hangingPunct="1">
              <a:buFont typeface="Arial" panose="020B0604020202020204" pitchFamily="34" charset="0"/>
              <a:buNone/>
              <a:defRPr sz="1400"/>
            </a:lvl1pPr>
          </a:lstStyle>
          <a:p>
            <a:pPr>
              <a:defRPr/>
            </a:pPr>
            <a:endParaRPr lang="en-US" altLang="en-US" dirty="0"/>
          </a:p>
        </p:txBody>
      </p:sp>
      <p:sp>
        <p:nvSpPr>
          <p:cNvPr id="19460" name="Rectangle 4">
            <a:extLst>
              <a:ext uri="{FF2B5EF4-FFF2-40B4-BE49-F238E27FC236}">
                <a16:creationId xmlns="" xmlns:a16="http://schemas.microsoft.com/office/drawing/2014/main" id="{A9449F6B-883F-4CE4-AC2A-850F8233AB1D}"/>
              </a:ext>
            </a:extLst>
          </p:cNvPr>
          <p:cNvSpPr>
            <a:spLocks noGrp="1" noRot="1" noChangeAspect="1" noChangeArrowheads="1" noTextEdit="1"/>
          </p:cNvSpPr>
          <p:nvPr>
            <p:ph type="sldImg" idx="4294967295"/>
          </p:nvPr>
        </p:nvSpPr>
        <p:spPr bwMode="auto">
          <a:xfrm>
            <a:off x="2971800" y="549275"/>
            <a:ext cx="3657600" cy="2743200"/>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9221" name="Rectangle 5">
            <a:extLst>
              <a:ext uri="{FF2B5EF4-FFF2-40B4-BE49-F238E27FC236}">
                <a16:creationId xmlns="" xmlns:a16="http://schemas.microsoft.com/office/drawing/2014/main" id="{E2B90B84-B442-4F62-8B7F-CDDDC39F549A}"/>
              </a:ext>
            </a:extLst>
          </p:cNvPr>
          <p:cNvSpPr>
            <a:spLocks noGrp="1" noChangeArrowheads="1"/>
          </p:cNvSpPr>
          <p:nvPr>
            <p:ph type="body" sz="quarter" idx="3"/>
          </p:nvPr>
        </p:nvSpPr>
        <p:spPr bwMode="auto">
          <a:xfrm>
            <a:off x="960438" y="3475038"/>
            <a:ext cx="7680325" cy="3290887"/>
          </a:xfrm>
          <a:prstGeom prst="rect">
            <a:avLst/>
          </a:prstGeom>
          <a:noFill/>
          <a:ln>
            <a:noFill/>
          </a:ln>
          <a:effectLst/>
        </p:spPr>
        <p:txBody>
          <a:bodyPr vert="horz" wrap="square" lIns="96651" tIns="48325" rIns="96651" bIns="48325" numCol="1" anchor="t" anchorCtr="0" compatLnSpc="1"/>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9222" name="Rectangle 6">
            <a:extLst>
              <a:ext uri="{FF2B5EF4-FFF2-40B4-BE49-F238E27FC236}">
                <a16:creationId xmlns="" xmlns:a16="http://schemas.microsoft.com/office/drawing/2014/main" id="{9525CBF7-13DD-4C7C-B8DD-CCDE29E6BDB9}"/>
              </a:ext>
            </a:extLst>
          </p:cNvPr>
          <p:cNvSpPr>
            <a:spLocks noGrp="1" noChangeArrowheads="1"/>
          </p:cNvSpPr>
          <p:nvPr>
            <p:ph type="ftr" sz="quarter" idx="4"/>
          </p:nvPr>
        </p:nvSpPr>
        <p:spPr bwMode="auto">
          <a:xfrm>
            <a:off x="0" y="6948488"/>
            <a:ext cx="4160838" cy="365125"/>
          </a:xfrm>
          <a:prstGeom prst="rect">
            <a:avLst/>
          </a:prstGeom>
          <a:noFill/>
          <a:ln>
            <a:noFill/>
          </a:ln>
          <a:effectLst/>
        </p:spPr>
        <p:txBody>
          <a:bodyPr vert="horz" wrap="square" lIns="96651" tIns="48325" rIns="96651" bIns="48325" numCol="1" anchor="b" anchorCtr="0" compatLnSpc="1">
            <a:prstTxWarp prst="textNoShape">
              <a:avLst/>
            </a:prstTxWarp>
          </a:bodyPr>
          <a:lstStyle>
            <a:lvl1pPr defTabSz="966788" eaLnBrk="1" hangingPunct="1">
              <a:buFont typeface="Arial" panose="020B0604020202020204" pitchFamily="34" charset="0"/>
              <a:buNone/>
              <a:defRPr sz="1400"/>
            </a:lvl1pPr>
          </a:lstStyle>
          <a:p>
            <a:pPr>
              <a:defRPr/>
            </a:pPr>
            <a:endParaRPr lang="en-US" altLang="en-US" dirty="0"/>
          </a:p>
        </p:txBody>
      </p:sp>
      <p:sp>
        <p:nvSpPr>
          <p:cNvPr id="9223" name="Rectangle 7">
            <a:extLst>
              <a:ext uri="{FF2B5EF4-FFF2-40B4-BE49-F238E27FC236}">
                <a16:creationId xmlns="" xmlns:a16="http://schemas.microsoft.com/office/drawing/2014/main" id="{61B29088-D158-4E28-9569-3A8ED71CAE85}"/>
              </a:ext>
            </a:extLst>
          </p:cNvPr>
          <p:cNvSpPr>
            <a:spLocks noGrp="1" noChangeArrowheads="1"/>
          </p:cNvSpPr>
          <p:nvPr>
            <p:ph type="sldNum" sz="quarter" idx="5"/>
          </p:nvPr>
        </p:nvSpPr>
        <p:spPr bwMode="auto">
          <a:xfrm>
            <a:off x="5438775" y="6948488"/>
            <a:ext cx="4160838" cy="365125"/>
          </a:xfrm>
          <a:prstGeom prst="rect">
            <a:avLst/>
          </a:prstGeom>
          <a:noFill/>
          <a:ln>
            <a:noFill/>
          </a:ln>
          <a:effectLst/>
        </p:spPr>
        <p:txBody>
          <a:bodyPr vert="horz" wrap="square" lIns="96651" tIns="48325" rIns="96651" bIns="48325" numCol="1" anchor="b" anchorCtr="0" compatLnSpc="1"/>
          <a:lstStyle>
            <a:lvl1pPr algn="r" defTabSz="967105" eaLnBrk="1" hangingPunct="1">
              <a:buFontTx/>
              <a:buNone/>
              <a:defRPr sz="1400">
                <a:latin typeface="Arial" panose="020B0604020202090204" pitchFamily="34" charset="0"/>
              </a:defRPr>
            </a:lvl1pPr>
          </a:lstStyle>
          <a:p>
            <a:pPr>
              <a:defRPr/>
            </a:pPr>
            <a:fld id="{BF02F9E8-D45A-4837-AE25-302A3A890008}"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90204" pitchFamily="34" charset="0"/>
        <a:ea typeface="+mn-ea"/>
        <a:cs typeface="Arial" panose="020B0604020202090204" pitchFamily="34" charset="0"/>
      </a:defRPr>
    </a:lvl1pPr>
    <a:lvl2pPr marL="457200" algn="l" rtl="0" eaLnBrk="0" fontAlgn="base" hangingPunct="0">
      <a:spcBef>
        <a:spcPct val="30000"/>
      </a:spcBef>
      <a:spcAft>
        <a:spcPct val="0"/>
      </a:spcAft>
      <a:defRPr sz="1200" kern="1200">
        <a:solidFill>
          <a:schemeClr val="tx1"/>
        </a:solidFill>
        <a:latin typeface="Arial" panose="020B0604020202090204" pitchFamily="34" charset="0"/>
        <a:ea typeface="+mn-ea"/>
        <a:cs typeface="Arial" panose="020B0604020202090204" pitchFamily="34" charset="0"/>
      </a:defRPr>
    </a:lvl2pPr>
    <a:lvl3pPr marL="914400" algn="l" rtl="0" eaLnBrk="0" fontAlgn="base" hangingPunct="0">
      <a:spcBef>
        <a:spcPct val="30000"/>
      </a:spcBef>
      <a:spcAft>
        <a:spcPct val="0"/>
      </a:spcAft>
      <a:defRPr sz="1200" kern="1200">
        <a:solidFill>
          <a:schemeClr val="tx1"/>
        </a:solidFill>
        <a:latin typeface="Arial" panose="020B0604020202090204" pitchFamily="34" charset="0"/>
        <a:ea typeface="+mn-ea"/>
        <a:cs typeface="Arial" panose="020B0604020202090204" pitchFamily="34" charset="0"/>
      </a:defRPr>
    </a:lvl3pPr>
    <a:lvl4pPr marL="1371600" algn="l" rtl="0" eaLnBrk="0" fontAlgn="base" hangingPunct="0">
      <a:spcBef>
        <a:spcPct val="30000"/>
      </a:spcBef>
      <a:spcAft>
        <a:spcPct val="0"/>
      </a:spcAft>
      <a:defRPr sz="1200" kern="1200">
        <a:solidFill>
          <a:schemeClr val="tx1"/>
        </a:solidFill>
        <a:latin typeface="Arial" panose="020B0604020202090204" pitchFamily="34" charset="0"/>
        <a:ea typeface="+mn-ea"/>
        <a:cs typeface="Arial" panose="020B0604020202090204" pitchFamily="34" charset="0"/>
      </a:defRPr>
    </a:lvl4pPr>
    <a:lvl5pPr marL="1828800" algn="l" rtl="0" eaLnBrk="0" fontAlgn="base" hangingPunct="0">
      <a:spcBef>
        <a:spcPct val="30000"/>
      </a:spcBef>
      <a:spcAft>
        <a:spcPct val="0"/>
      </a:spcAft>
      <a:defRPr sz="1200" kern="1200">
        <a:solidFill>
          <a:schemeClr val="tx1"/>
        </a:solidFill>
        <a:latin typeface="Arial" panose="020B0604020202090204" pitchFamily="34" charset="0"/>
        <a:ea typeface="+mn-ea"/>
        <a:cs typeface="Arial" panose="020B060402020209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22530" name="Rectangle 7">
            <a:extLst>
              <a:ext uri="{FF2B5EF4-FFF2-40B4-BE49-F238E27FC236}">
                <a16:creationId xmlns="" xmlns:a16="http://schemas.microsoft.com/office/drawing/2014/main" id="{9DD3FE34-9015-46A5-97AA-C4C6B636E6F4}"/>
              </a:ext>
            </a:extLst>
          </p:cNvPr>
          <p:cNvSpPr>
            <a:spLocks noGrp="1" noChangeArrowheads="1"/>
          </p:cNvSpPr>
          <p:nvPr>
            <p:ph type="sldNum" sz="quarter" idx="5"/>
          </p:nvPr>
        </p:nvSpPr>
        <p:spPr>
          <a:xfrm>
            <a:off x="3427413" y="7896225"/>
            <a:ext cx="2622550" cy="414338"/>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defTabSz="914400">
              <a:buFont typeface="Arial" panose="020B0604020202020204" pitchFamily="34" charset="0"/>
              <a:buNone/>
            </a:pPr>
            <a:r>
              <a:rPr lang="en-US" altLang="en-US" dirty="0">
                <a:solidFill>
                  <a:srgbClr val="000000"/>
                </a:solidFill>
                <a:latin typeface="Calibri" panose="020F0502020204030204" pitchFamily="34" charset="0"/>
                <a:ea typeface="MS PGothic" panose="020B0600070205080204" pitchFamily="34" charset="-128"/>
              </a:rPr>
              <a:t>*</a:t>
            </a:r>
          </a:p>
        </p:txBody>
      </p:sp>
      <p:sp>
        <p:nvSpPr>
          <p:cNvPr id="22531" name="Text Box 1">
            <a:extLst>
              <a:ext uri="{FF2B5EF4-FFF2-40B4-BE49-F238E27FC236}">
                <a16:creationId xmlns="" xmlns:a16="http://schemas.microsoft.com/office/drawing/2014/main" id="{EA1D4274-3579-4C2B-AB12-464AF4FE25B5}"/>
              </a:ext>
            </a:extLst>
          </p:cNvPr>
          <p:cNvSpPr txBox="1">
            <a:spLocks noChangeArrowheads="1"/>
          </p:cNvSpPr>
          <p:nvPr/>
        </p:nvSpPr>
        <p:spPr bwMode="auto">
          <a:xfrm>
            <a:off x="1050925" y="798513"/>
            <a:ext cx="3948113" cy="2876550"/>
          </a:xfrm>
          <a:prstGeom prst="rect">
            <a:avLst/>
          </a:prstGeom>
          <a:solidFill>
            <a:srgbClr val="FFFFFF"/>
          </a:solidFill>
          <a:ln w="9360">
            <a:solidFill>
              <a:srgbClr val="000000"/>
            </a:solidFill>
            <a:miter lim="800000"/>
            <a:headEnd/>
            <a:tailEnd/>
          </a:ln>
        </p:spPr>
        <p:txBody>
          <a:bodyPr wrap="none" lIns="73639" tIns="36819" rIns="73639" bIns="36819"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3000"/>
              </a:lnSpc>
              <a:buSzPct val="45000"/>
              <a:buFont typeface="Arial" panose="020B0604020202020204" pitchFamily="34" charset="0"/>
              <a:buNone/>
            </a:pPr>
            <a:endParaRPr lang="en-US" altLang="en-US" sz="2700" dirty="0">
              <a:solidFill>
                <a:srgbClr val="FFFFFF"/>
              </a:solidFill>
              <a:latin typeface="Times New Roman" panose="02020603050405020304" pitchFamily="18" charset="0"/>
              <a:ea typeface="MS PGothic" panose="020B0600070205080204" pitchFamily="34" charset="-128"/>
            </a:endParaRPr>
          </a:p>
        </p:txBody>
      </p:sp>
      <p:sp>
        <p:nvSpPr>
          <p:cNvPr id="22532" name="Rectangle 2">
            <a:extLst>
              <a:ext uri="{FF2B5EF4-FFF2-40B4-BE49-F238E27FC236}">
                <a16:creationId xmlns="" xmlns:a16="http://schemas.microsoft.com/office/drawing/2014/main" id="{8FB670C6-8C28-4A70-99F8-BC3EF6D8C717}"/>
              </a:ext>
            </a:extLst>
          </p:cNvPr>
          <p:cNvSpPr>
            <a:spLocks noGrp="1" noChangeArrowheads="1"/>
          </p:cNvSpPr>
          <p:nvPr>
            <p:ph type="body" idx="4294967295"/>
          </p:nvPr>
        </p:nvSpPr>
        <p:spPr>
          <a:xfrm>
            <a:off x="935038" y="3954463"/>
            <a:ext cx="4178300" cy="3186112"/>
          </a:xfrm>
        </p:spPr>
        <p:txBody>
          <a:bodyPr wrap="none" lIns="0" tIns="0" rIns="0" bIns="0" anchor="ctr">
            <a:prstTxWarp prst="textNoShape">
              <a:avLst/>
            </a:prstTxWarp>
          </a:bodyPr>
          <a:lstStyle/>
          <a:p>
            <a:pPr eaLnBrk="1" hangingPunct="1">
              <a:spcBef>
                <a:spcPct val="0"/>
              </a:spcBef>
            </a:pPr>
            <a:endParaRPr lang="en-US" altLang="en-US" dirty="0">
              <a:latin typeface="Arial" panose="020B0604020202020204" pitchFamily="34" charset="0"/>
              <a:cs typeface="Arial" panose="020B0604020202020204" pitchFamily="34" charset="0"/>
            </a:endParaRPr>
          </a:p>
        </p:txBody>
      </p:sp>
      <p:sp>
        <p:nvSpPr>
          <p:cNvPr id="22533" name="Footer Placeholder 1">
            <a:extLst>
              <a:ext uri="{FF2B5EF4-FFF2-40B4-BE49-F238E27FC236}">
                <a16:creationId xmlns="" xmlns:a16="http://schemas.microsoft.com/office/drawing/2014/main" id="{83720F1B-E530-4412-95C1-AE26002102CF}"/>
              </a:ext>
            </a:extLst>
          </p:cNvPr>
          <p:cNvSpPr>
            <a:spLocks noGrp="1" noChangeArrowheads="1"/>
          </p:cNvSpPr>
          <p:nvPr>
            <p:ph type="ftr" sz="quarter" idx="4"/>
          </p:nvPr>
        </p:nvSpPr>
        <p:spPr>
          <a:xfrm>
            <a:off x="0" y="7896225"/>
            <a:ext cx="2622550" cy="414338"/>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defTabSz="914400"/>
            <a:r>
              <a:rPr lang="en-US" altLang="zh-CN" dirty="0">
                <a:solidFill>
                  <a:srgbClr val="000000"/>
                </a:solidFill>
                <a:latin typeface="Calibri" panose="020F0502020204030204" pitchFamily="34" charset="0"/>
                <a:ea typeface="SimSun" panose="02010600030101010101" pitchFamily="2" charset="-122"/>
              </a:rPr>
              <a:t>Chandra </a:t>
            </a:r>
            <a:r>
              <a:rPr lang="en-US" altLang="zh-CN" dirty="0" err="1">
                <a:solidFill>
                  <a:srgbClr val="000000"/>
                </a:solidFill>
                <a:latin typeface="Calibri" panose="020F0502020204030204" pitchFamily="34" charset="0"/>
                <a:ea typeface="SimSun" panose="02010600030101010101" pitchFamily="2" charset="-122"/>
              </a:rPr>
              <a:t>prakash</a:t>
            </a:r>
            <a:endParaRPr lang="en-US" altLang="zh-CN" dirty="0">
              <a:solidFill>
                <a:srgbClr val="000000"/>
              </a:solidFill>
              <a:latin typeface="Calibri" panose="020F0502020204030204" pitchFamily="34" charset="0"/>
              <a:ea typeface="SimSun" panose="02010600030101010101" pitchFamily="2" charset="-122"/>
            </a:endParaRPr>
          </a:p>
        </p:txBody>
      </p:sp>
      <p:sp>
        <p:nvSpPr>
          <p:cNvPr id="22534" name="Header Placeholder 2">
            <a:extLst>
              <a:ext uri="{FF2B5EF4-FFF2-40B4-BE49-F238E27FC236}">
                <a16:creationId xmlns="" xmlns:a16="http://schemas.microsoft.com/office/drawing/2014/main" id="{12D6E2D0-132D-4B94-A603-6AF230EDFE9D}"/>
              </a:ext>
            </a:extLst>
          </p:cNvPr>
          <p:cNvSpPr>
            <a:spLocks noGrp="1" noChangeArrowheads="1"/>
          </p:cNvSpPr>
          <p:nvPr>
            <p:ph type="hdr" sz="quarter"/>
          </p:nvPr>
        </p:nvSpPr>
        <p:spPr>
          <a:xfrm>
            <a:off x="0" y="0"/>
            <a:ext cx="2622550" cy="415925"/>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defTabSz="914400"/>
            <a:r>
              <a:rPr lang="en-US" altLang="zh-CN">
                <a:solidFill>
                  <a:srgbClr val="000000"/>
                </a:solidFill>
                <a:latin typeface="Calibri" panose="020F0502020204030204" pitchFamily="34" charset="0"/>
                <a:ea typeface="SimSun" panose="02010600030101010101" pitchFamily="2" charset="-122"/>
              </a:rPr>
              <a:t>RAMAN LAB</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noProof="1"/>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noProof="1"/>
              <a:t>Click to edit Master subtitle style</a:t>
            </a:r>
          </a:p>
        </p:txBody>
      </p:sp>
      <p:sp>
        <p:nvSpPr>
          <p:cNvPr id="4" name="Date Placeholder 3">
            <a:extLst>
              <a:ext uri="{FF2B5EF4-FFF2-40B4-BE49-F238E27FC236}">
                <a16:creationId xmlns="" xmlns:a16="http://schemas.microsoft.com/office/drawing/2014/main" id="{3E5CCCCF-2A06-4F39-BB70-B0C0B5F33D4A}"/>
              </a:ext>
            </a:extLst>
          </p:cNvPr>
          <p:cNvSpPr>
            <a:spLocks noGrp="1"/>
          </p:cNvSpPr>
          <p:nvPr>
            <p:ph type="dt" sz="half" idx="10"/>
          </p:nvPr>
        </p:nvSpPr>
        <p:spPr/>
        <p:txBody>
          <a:bodyPr/>
          <a:lstStyle>
            <a:lvl1pPr>
              <a:defRPr/>
            </a:lvl1pPr>
          </a:lstStyle>
          <a:p>
            <a:pPr>
              <a:defRPr/>
            </a:pPr>
            <a:endParaRPr lang="en-US" altLang="en-US" dirty="0"/>
          </a:p>
        </p:txBody>
      </p:sp>
      <p:sp>
        <p:nvSpPr>
          <p:cNvPr id="5" name="Slide Number Placeholder 4">
            <a:extLst>
              <a:ext uri="{FF2B5EF4-FFF2-40B4-BE49-F238E27FC236}">
                <a16:creationId xmlns="" xmlns:a16="http://schemas.microsoft.com/office/drawing/2014/main" id="{DA9C98A5-988A-4938-AB03-7C1085FD6176}"/>
              </a:ext>
            </a:extLst>
          </p:cNvPr>
          <p:cNvSpPr>
            <a:spLocks noGrp="1"/>
          </p:cNvSpPr>
          <p:nvPr>
            <p:ph type="sldNum" sz="quarter" idx="11"/>
          </p:nvPr>
        </p:nvSpPr>
        <p:spPr/>
        <p:txBody>
          <a:bodyPr/>
          <a:lstStyle>
            <a:lvl1pPr>
              <a:defRPr>
                <a:ea typeface="MS PGothic" pitchFamily="34" charset="-128"/>
              </a:defRPr>
            </a:lvl1pPr>
          </a:lstStyle>
          <a:p>
            <a:pPr>
              <a:defRPr/>
            </a:pPr>
            <a:fld id="{ABEC4B14-7DE0-4433-BD6B-07F60A3B0003}" type="slidenum">
              <a:rPr lang="en-US" altLang="en-US"/>
              <a:pPr>
                <a:defRPr/>
              </a:pPr>
              <a:t>‹#›</a:t>
            </a:fld>
            <a:endParaRPr lang="en-US" altLang="en-US" dirty="0"/>
          </a:p>
        </p:txBody>
      </p:sp>
      <p:sp>
        <p:nvSpPr>
          <p:cNvPr id="6" name="Footer Placeholder 5">
            <a:extLst>
              <a:ext uri="{FF2B5EF4-FFF2-40B4-BE49-F238E27FC236}">
                <a16:creationId xmlns="" xmlns:a16="http://schemas.microsoft.com/office/drawing/2014/main" id="{AB166FEF-69CC-4411-98B9-960836387CFE}"/>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1291108789"/>
      </p:ext>
    </p:extLst>
  </p:cSld>
  <p:clrMapOvr>
    <a:masterClrMapping/>
  </p:clrMapOvr>
  <p:transition spd="slow" advTm="3000">
    <p:push dir="u"/>
  </p:transition>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a:t>Click to edit Master title style</a:t>
            </a:r>
          </a:p>
        </p:txBody>
      </p:sp>
      <p:sp>
        <p:nvSpPr>
          <p:cNvPr id="3" name="Vertical Text Placeholder 2"/>
          <p:cNvSpPr>
            <a:spLocks noGrp="1"/>
          </p:cNvSpPr>
          <p:nvPr>
            <p:ph type="body" orient="vert" idx="1"/>
          </p:nvPr>
        </p:nvSpPr>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a:extLst>
              <a:ext uri="{FF2B5EF4-FFF2-40B4-BE49-F238E27FC236}">
                <a16:creationId xmlns="" xmlns:a16="http://schemas.microsoft.com/office/drawing/2014/main" id="{EA1F9A34-CF0F-4E4B-BD92-EF02CC75C02C}"/>
              </a:ext>
            </a:extLst>
          </p:cNvPr>
          <p:cNvSpPr>
            <a:spLocks noGrp="1"/>
          </p:cNvSpPr>
          <p:nvPr>
            <p:ph type="dt" sz="half" idx="10"/>
          </p:nvPr>
        </p:nvSpPr>
        <p:spPr/>
        <p:txBody>
          <a:bodyPr/>
          <a:lstStyle>
            <a:lvl1pPr>
              <a:defRPr/>
            </a:lvl1pPr>
          </a:lstStyle>
          <a:p>
            <a:pPr>
              <a:defRPr/>
            </a:pPr>
            <a:endParaRPr lang="en-US" altLang="en-US" dirty="0"/>
          </a:p>
        </p:txBody>
      </p:sp>
      <p:sp>
        <p:nvSpPr>
          <p:cNvPr id="5" name="Slide Number Placeholder 4">
            <a:extLst>
              <a:ext uri="{FF2B5EF4-FFF2-40B4-BE49-F238E27FC236}">
                <a16:creationId xmlns="" xmlns:a16="http://schemas.microsoft.com/office/drawing/2014/main" id="{8BF8DD9E-D692-4940-84EC-A24D6D97897D}"/>
              </a:ext>
            </a:extLst>
          </p:cNvPr>
          <p:cNvSpPr>
            <a:spLocks noGrp="1"/>
          </p:cNvSpPr>
          <p:nvPr>
            <p:ph type="sldNum" sz="quarter" idx="11"/>
          </p:nvPr>
        </p:nvSpPr>
        <p:spPr/>
        <p:txBody>
          <a:bodyPr/>
          <a:lstStyle>
            <a:lvl1pPr>
              <a:defRPr>
                <a:ea typeface="MS PGothic" pitchFamily="34" charset="-128"/>
              </a:defRPr>
            </a:lvl1pPr>
          </a:lstStyle>
          <a:p>
            <a:pPr>
              <a:defRPr/>
            </a:pPr>
            <a:fld id="{EB6F5389-A033-4E88-AD0A-C0CF5D150047}" type="slidenum">
              <a:rPr lang="en-US" altLang="en-US"/>
              <a:pPr>
                <a:defRPr/>
              </a:pPr>
              <a:t>‹#›</a:t>
            </a:fld>
            <a:endParaRPr lang="en-US" altLang="en-US" dirty="0"/>
          </a:p>
        </p:txBody>
      </p:sp>
      <p:sp>
        <p:nvSpPr>
          <p:cNvPr id="6" name="Footer Placeholder 5">
            <a:extLst>
              <a:ext uri="{FF2B5EF4-FFF2-40B4-BE49-F238E27FC236}">
                <a16:creationId xmlns="" xmlns:a16="http://schemas.microsoft.com/office/drawing/2014/main" id="{0A400B6B-1FCA-41EC-A8A6-6B72A4A4791B}"/>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876110998"/>
      </p:ext>
    </p:extLst>
  </p:cSld>
  <p:clrMapOvr>
    <a:masterClrMapping/>
  </p:clrMapOvr>
  <p:transition spd="slow" advTm="3000">
    <p:push dir="u"/>
  </p:transition>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346075"/>
            <a:ext cx="1943100" cy="5713413"/>
          </a:xfrm>
        </p:spPr>
        <p:txBody>
          <a:bodyPr vert="eaVert"/>
          <a:lstStyle/>
          <a:p>
            <a:r>
              <a:rPr lang="en-US" noProof="1"/>
              <a:t>Click to edit Master title style</a:t>
            </a:r>
          </a:p>
        </p:txBody>
      </p:sp>
      <p:sp>
        <p:nvSpPr>
          <p:cNvPr id="3" name="Vertical Text Placeholder 2"/>
          <p:cNvSpPr>
            <a:spLocks noGrp="1"/>
          </p:cNvSpPr>
          <p:nvPr>
            <p:ph type="body" orient="vert" idx="1"/>
          </p:nvPr>
        </p:nvSpPr>
        <p:spPr>
          <a:xfrm>
            <a:off x="685800" y="346075"/>
            <a:ext cx="5676900" cy="5713413"/>
          </a:xfrm>
        </p:spPr>
        <p:txBody>
          <a:bodyPr vert="eaVert"/>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a:extLst>
              <a:ext uri="{FF2B5EF4-FFF2-40B4-BE49-F238E27FC236}">
                <a16:creationId xmlns="" xmlns:a16="http://schemas.microsoft.com/office/drawing/2014/main" id="{9D887A7C-1262-43C5-83BE-E751578EE377}"/>
              </a:ext>
            </a:extLst>
          </p:cNvPr>
          <p:cNvSpPr>
            <a:spLocks noGrp="1"/>
          </p:cNvSpPr>
          <p:nvPr>
            <p:ph type="dt" sz="half" idx="10"/>
          </p:nvPr>
        </p:nvSpPr>
        <p:spPr/>
        <p:txBody>
          <a:bodyPr/>
          <a:lstStyle>
            <a:lvl1pPr>
              <a:defRPr/>
            </a:lvl1pPr>
          </a:lstStyle>
          <a:p>
            <a:pPr>
              <a:defRPr/>
            </a:pPr>
            <a:endParaRPr lang="en-US" altLang="en-US" dirty="0"/>
          </a:p>
        </p:txBody>
      </p:sp>
      <p:sp>
        <p:nvSpPr>
          <p:cNvPr id="5" name="Slide Number Placeholder 4">
            <a:extLst>
              <a:ext uri="{FF2B5EF4-FFF2-40B4-BE49-F238E27FC236}">
                <a16:creationId xmlns="" xmlns:a16="http://schemas.microsoft.com/office/drawing/2014/main" id="{8539E2F4-7522-4ABE-99EF-3D099F8E4D0C}"/>
              </a:ext>
            </a:extLst>
          </p:cNvPr>
          <p:cNvSpPr>
            <a:spLocks noGrp="1"/>
          </p:cNvSpPr>
          <p:nvPr>
            <p:ph type="sldNum" sz="quarter" idx="11"/>
          </p:nvPr>
        </p:nvSpPr>
        <p:spPr/>
        <p:txBody>
          <a:bodyPr/>
          <a:lstStyle>
            <a:lvl1pPr>
              <a:defRPr>
                <a:ea typeface="MS PGothic" pitchFamily="34" charset="-128"/>
              </a:defRPr>
            </a:lvl1pPr>
          </a:lstStyle>
          <a:p>
            <a:pPr>
              <a:defRPr/>
            </a:pPr>
            <a:fld id="{D43995B1-822F-4EC2-9BDD-C4A59B01785D}" type="slidenum">
              <a:rPr lang="en-US" altLang="en-US"/>
              <a:pPr>
                <a:defRPr/>
              </a:pPr>
              <a:t>‹#›</a:t>
            </a:fld>
            <a:endParaRPr lang="en-US" altLang="en-US" dirty="0"/>
          </a:p>
        </p:txBody>
      </p:sp>
      <p:sp>
        <p:nvSpPr>
          <p:cNvPr id="6" name="Footer Placeholder 5">
            <a:extLst>
              <a:ext uri="{FF2B5EF4-FFF2-40B4-BE49-F238E27FC236}">
                <a16:creationId xmlns="" xmlns:a16="http://schemas.microsoft.com/office/drawing/2014/main" id="{B689265C-06C4-491D-B7C0-3F590D9509CB}"/>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4147361489"/>
      </p:ext>
    </p:extLst>
  </p:cSld>
  <p:clrMapOvr>
    <a:masterClrMapping/>
  </p:clrMapOvr>
  <p:transition spd="slow" advTm="3000">
    <p:push dir="u"/>
  </p:transition>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noProof="1"/>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Content Placeholder 3"/>
          <p:cNvSpPr>
            <a:spLocks noGrp="1"/>
          </p:cNvSpPr>
          <p:nvPr>
            <p:ph sz="quarter" idx="2"/>
          </p:nvPr>
        </p:nvSpPr>
        <p:spPr>
          <a:xfrm>
            <a:off x="4648200" y="1600200"/>
            <a:ext cx="4038600" cy="2185988"/>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Content Placeholder 4"/>
          <p:cNvSpPr>
            <a:spLocks noGrp="1"/>
          </p:cNvSpPr>
          <p:nvPr>
            <p:ph sz="quarter" idx="3"/>
          </p:nvPr>
        </p:nvSpPr>
        <p:spPr>
          <a:xfrm>
            <a:off x="4648200" y="3938588"/>
            <a:ext cx="4038600" cy="2187575"/>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6" name="Date Placeholder 5">
            <a:extLst>
              <a:ext uri="{FF2B5EF4-FFF2-40B4-BE49-F238E27FC236}">
                <a16:creationId xmlns="" xmlns:a16="http://schemas.microsoft.com/office/drawing/2014/main" id="{BBA71AC7-BEEF-48F4-A181-79DEDFF7A163}"/>
              </a:ext>
            </a:extLst>
          </p:cNvPr>
          <p:cNvSpPr>
            <a:spLocks noGrp="1"/>
          </p:cNvSpPr>
          <p:nvPr>
            <p:ph type="dt" sz="half" idx="10"/>
          </p:nvPr>
        </p:nvSpPr>
        <p:spPr>
          <a:xfrm>
            <a:off x="457200" y="6245225"/>
            <a:ext cx="2133600" cy="476250"/>
          </a:xfrm>
        </p:spPr>
        <p:txBody>
          <a:bodyPr/>
          <a:lstStyle>
            <a:lvl1pPr>
              <a:defRPr/>
            </a:lvl1pPr>
          </a:lstStyle>
          <a:p>
            <a:pPr>
              <a:defRPr/>
            </a:pPr>
            <a:endParaRPr lang="en-US" altLang="en-US" dirty="0"/>
          </a:p>
        </p:txBody>
      </p:sp>
      <p:sp>
        <p:nvSpPr>
          <p:cNvPr id="7" name="Footer Placeholder 6">
            <a:extLst>
              <a:ext uri="{FF2B5EF4-FFF2-40B4-BE49-F238E27FC236}">
                <a16:creationId xmlns="" xmlns:a16="http://schemas.microsoft.com/office/drawing/2014/main" id="{64718F77-098B-4761-9735-1DE1BAF61067}"/>
              </a:ext>
            </a:extLst>
          </p:cNvPr>
          <p:cNvSpPr>
            <a:spLocks noGrp="1"/>
          </p:cNvSpPr>
          <p:nvPr>
            <p:ph type="ftr" sz="quarter" idx="11"/>
          </p:nvPr>
        </p:nvSpPr>
        <p:spPr>
          <a:xfrm>
            <a:off x="3124200" y="6245225"/>
            <a:ext cx="2895600" cy="476250"/>
          </a:xfrm>
        </p:spPr>
        <p:txBody>
          <a:bodyPr/>
          <a:lstStyle>
            <a:lvl1pPr>
              <a:defRPr/>
            </a:lvl1pPr>
          </a:lstStyle>
          <a:p>
            <a:pPr>
              <a:defRPr/>
            </a:pPr>
            <a:r>
              <a:rPr lang="en-US" altLang="en-US" dirty="0"/>
              <a:t>NIT Delhi</a:t>
            </a:r>
          </a:p>
        </p:txBody>
      </p:sp>
      <p:sp>
        <p:nvSpPr>
          <p:cNvPr id="8" name="Slide Number Placeholder 7">
            <a:extLst>
              <a:ext uri="{FF2B5EF4-FFF2-40B4-BE49-F238E27FC236}">
                <a16:creationId xmlns="" xmlns:a16="http://schemas.microsoft.com/office/drawing/2014/main" id="{BDFD1AE8-7804-4EC1-BFC7-6E13EB41F01D}"/>
              </a:ext>
            </a:extLst>
          </p:cNvPr>
          <p:cNvSpPr>
            <a:spLocks noGrp="1"/>
          </p:cNvSpPr>
          <p:nvPr>
            <p:ph type="sldNum" sz="quarter" idx="12"/>
          </p:nvPr>
        </p:nvSpPr>
        <p:spPr>
          <a:xfrm>
            <a:off x="6553200" y="6245225"/>
            <a:ext cx="2133600" cy="476250"/>
          </a:xfrm>
        </p:spPr>
        <p:txBody>
          <a:bodyPr/>
          <a:lstStyle>
            <a:lvl1pPr>
              <a:defRPr>
                <a:ea typeface="MS PGothic" pitchFamily="34" charset="-128"/>
              </a:defRPr>
            </a:lvl1pPr>
          </a:lstStyle>
          <a:p>
            <a:pPr>
              <a:defRPr/>
            </a:pPr>
            <a:fld id="{107F0790-9C03-43E0-B76C-67B572EE902D}" type="slidenum">
              <a:rPr lang="en-US" altLang="en-US"/>
              <a:pPr>
                <a:defRPr/>
              </a:pPr>
              <a:t>‹#›</a:t>
            </a:fld>
            <a:endParaRPr lang="en-US" altLang="en-US" dirty="0"/>
          </a:p>
        </p:txBody>
      </p:sp>
    </p:spTree>
    <p:extLst>
      <p:ext uri="{BB962C8B-B14F-4D97-AF65-F5344CB8AC3E}">
        <p14:creationId xmlns="" xmlns:p14="http://schemas.microsoft.com/office/powerpoint/2010/main" val="974959360"/>
      </p:ext>
    </p:extLst>
  </p:cSld>
  <p:clrMapOvr>
    <a:masterClrMapping/>
  </p:clrMapOvr>
  <p:transition spd="slow" advTm="3000">
    <p:push dir="u"/>
  </p:transition>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219200"/>
          </a:xfrm>
        </p:spPr>
        <p:txBody>
          <a:bodyPr/>
          <a:lstStyle/>
          <a:p>
            <a:r>
              <a:rPr lang="en-US" noProof="1"/>
              <a:t>Click to edit Master title style</a:t>
            </a:r>
          </a:p>
        </p:txBody>
      </p:sp>
      <p:sp>
        <p:nvSpPr>
          <p:cNvPr id="3" name="Text Placeholder 2"/>
          <p:cNvSpPr>
            <a:spLocks noGrp="1"/>
          </p:cNvSpPr>
          <p:nvPr>
            <p:ph type="body" sz="half" idx="1"/>
          </p:nvPr>
        </p:nvSpPr>
        <p:spPr>
          <a:xfrm>
            <a:off x="685800" y="1981200"/>
            <a:ext cx="3810000" cy="41148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Online Image Placeholder 3"/>
          <p:cNvSpPr>
            <a:spLocks noGrp="1"/>
          </p:cNvSpPr>
          <p:nvPr>
            <p:ph type="clipArt" sz="half" idx="2"/>
          </p:nvPr>
        </p:nvSpPr>
        <p:spPr>
          <a:xfrm>
            <a:off x="4648200" y="1981200"/>
            <a:ext cx="3810000" cy="4114800"/>
          </a:xfrm>
        </p:spPr>
        <p:txBody>
          <a:bodyPr/>
          <a:lstStyle/>
          <a:p>
            <a:pPr lvl="0"/>
            <a:r>
              <a:rPr lang="en-US" noProof="0" dirty="0"/>
              <a:t>Click icon to add online image</a:t>
            </a:r>
          </a:p>
        </p:txBody>
      </p:sp>
      <p:sp>
        <p:nvSpPr>
          <p:cNvPr id="5" name="Footer Placeholder 4">
            <a:extLst>
              <a:ext uri="{FF2B5EF4-FFF2-40B4-BE49-F238E27FC236}">
                <a16:creationId xmlns="" xmlns:a16="http://schemas.microsoft.com/office/drawing/2014/main" id="{127109E1-CCEA-46BC-9ECB-2BE4C788F7B8}"/>
              </a:ext>
            </a:extLst>
          </p:cNvPr>
          <p:cNvSpPr>
            <a:spLocks noGrp="1"/>
          </p:cNvSpPr>
          <p:nvPr>
            <p:ph type="ftr" sz="quarter" idx="10"/>
          </p:nvPr>
        </p:nvSpPr>
        <p:spPr>
          <a:xfrm>
            <a:off x="762000" y="6248400"/>
            <a:ext cx="2895600" cy="457200"/>
          </a:xfrm>
        </p:spPr>
        <p:txBody>
          <a:bodyPr/>
          <a:lstStyle>
            <a:lvl1pPr>
              <a:defRPr/>
            </a:lvl1pPr>
          </a:lstStyle>
          <a:p>
            <a:pPr>
              <a:defRPr/>
            </a:pPr>
            <a:r>
              <a:rPr lang="en-US" altLang="en-US" dirty="0"/>
              <a:t>NIT Delhi</a:t>
            </a:r>
          </a:p>
        </p:txBody>
      </p:sp>
      <p:sp>
        <p:nvSpPr>
          <p:cNvPr id="6" name="Slide Number Placeholder 5">
            <a:extLst>
              <a:ext uri="{FF2B5EF4-FFF2-40B4-BE49-F238E27FC236}">
                <a16:creationId xmlns="" xmlns:a16="http://schemas.microsoft.com/office/drawing/2014/main" id="{5EEF92D8-E137-43D0-8CFD-7953332D161A}"/>
              </a:ext>
            </a:extLst>
          </p:cNvPr>
          <p:cNvSpPr>
            <a:spLocks noGrp="1"/>
          </p:cNvSpPr>
          <p:nvPr>
            <p:ph type="sldNum" sz="quarter" idx="11"/>
          </p:nvPr>
        </p:nvSpPr>
        <p:spPr>
          <a:xfrm>
            <a:off x="6553200" y="6248400"/>
            <a:ext cx="1905000" cy="457200"/>
          </a:xfrm>
        </p:spPr>
        <p:txBody>
          <a:bodyPr/>
          <a:lstStyle>
            <a:lvl1pPr>
              <a:defRPr>
                <a:ea typeface="PMingLiU" pitchFamily="18" charset="-120"/>
                <a:cs typeface="Arial" panose="020B0604020202090204" pitchFamily="34" charset="0"/>
              </a:defRPr>
            </a:lvl1pPr>
          </a:lstStyle>
          <a:p>
            <a:pPr>
              <a:defRPr/>
            </a:pPr>
            <a:fld id="{532727D0-CBF9-41E0-BEC8-C88517D5938A}" type="slidenum">
              <a:rPr lang="en-US" altLang="en-US"/>
              <a:pPr>
                <a:defRPr/>
              </a:pPr>
              <a:t>‹#›</a:t>
            </a:fld>
            <a:endParaRPr lang="en-US" altLang="en-US" dirty="0"/>
          </a:p>
        </p:txBody>
      </p:sp>
      <p:sp>
        <p:nvSpPr>
          <p:cNvPr id="7" name="Date Placeholder 4">
            <a:extLst>
              <a:ext uri="{FF2B5EF4-FFF2-40B4-BE49-F238E27FC236}">
                <a16:creationId xmlns="" xmlns:a16="http://schemas.microsoft.com/office/drawing/2014/main" id="{2DCD7EAB-49B4-4AC2-A65F-7469FDAD828A}"/>
              </a:ext>
            </a:extLst>
          </p:cNvPr>
          <p:cNvSpPr>
            <a:spLocks noGrp="1"/>
          </p:cNvSpPr>
          <p:nvPr>
            <p:ph type="dt" sz="half" idx="12"/>
          </p:nvPr>
        </p:nvSpPr>
        <p:spPr/>
        <p:txBody>
          <a:bodyPr/>
          <a:lstStyle>
            <a:lvl1pPr>
              <a:defRPr/>
            </a:lvl1pPr>
          </a:lstStyle>
          <a:p>
            <a:pPr>
              <a:defRPr/>
            </a:pPr>
            <a:endParaRPr lang="en-US" altLang="en-US" dirty="0"/>
          </a:p>
        </p:txBody>
      </p:sp>
    </p:spTree>
    <p:extLst>
      <p:ext uri="{BB962C8B-B14F-4D97-AF65-F5344CB8AC3E}">
        <p14:creationId xmlns="" xmlns:p14="http://schemas.microsoft.com/office/powerpoint/2010/main" val="3077797512"/>
      </p:ext>
    </p:extLst>
  </p:cSld>
  <p:clrMapOvr>
    <a:masterClrMapping/>
  </p:clrMapOvr>
  <p:transition spd="slow" advTm="3000">
    <p:push dir="u"/>
  </p:transition>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Title, Text, and Content">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457200" y="1981200"/>
            <a:ext cx="4038600" cy="38862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Content Placeholder 3"/>
          <p:cNvSpPr>
            <a:spLocks noGrp="1"/>
          </p:cNvSpPr>
          <p:nvPr>
            <p:ph sz="half" idx="2"/>
          </p:nvPr>
        </p:nvSpPr>
        <p:spPr>
          <a:xfrm>
            <a:off x="4648200" y="1981200"/>
            <a:ext cx="4038600" cy="38862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Rectangle 4">
            <a:extLst>
              <a:ext uri="{FF2B5EF4-FFF2-40B4-BE49-F238E27FC236}">
                <a16:creationId xmlns="" xmlns:a16="http://schemas.microsoft.com/office/drawing/2014/main" id="{63D8A585-D7C0-4064-9C91-E67A71943741}"/>
              </a:ext>
            </a:extLst>
          </p:cNvPr>
          <p:cNvSpPr>
            <a:spLocks noGrp="1" noChangeArrowheads="1"/>
          </p:cNvSpPr>
          <p:nvPr>
            <p:ph type="dt" sz="half" idx="10"/>
          </p:nvPr>
        </p:nvSpPr>
        <p:spPr>
          <a:ln/>
        </p:spPr>
        <p:txBody>
          <a:bodyPr/>
          <a:lstStyle>
            <a:lvl1pPr>
              <a:defRPr/>
            </a:lvl1pPr>
          </a:lstStyle>
          <a:p>
            <a:pPr>
              <a:defRPr/>
            </a:pPr>
            <a:endParaRPr lang="en-US" altLang="en-US" dirty="0"/>
          </a:p>
        </p:txBody>
      </p:sp>
      <p:sp>
        <p:nvSpPr>
          <p:cNvPr id="6" name="Rectangle 6">
            <a:extLst>
              <a:ext uri="{FF2B5EF4-FFF2-40B4-BE49-F238E27FC236}">
                <a16:creationId xmlns="" xmlns:a16="http://schemas.microsoft.com/office/drawing/2014/main" id="{268712A0-4B81-47D2-A16C-DE01DB047C43}"/>
              </a:ext>
            </a:extLst>
          </p:cNvPr>
          <p:cNvSpPr>
            <a:spLocks noGrp="1" noChangeArrowheads="1"/>
          </p:cNvSpPr>
          <p:nvPr>
            <p:ph type="sldNum" sz="quarter" idx="11"/>
          </p:nvPr>
        </p:nvSpPr>
        <p:spPr>
          <a:ln/>
        </p:spPr>
        <p:txBody>
          <a:bodyPr/>
          <a:lstStyle>
            <a:lvl1pPr>
              <a:defRPr/>
            </a:lvl1pPr>
          </a:lstStyle>
          <a:p>
            <a:pPr>
              <a:defRPr/>
            </a:pPr>
            <a:fld id="{B3299481-28B9-4351-AC42-D2E997A1C095}" type="slidenum">
              <a:rPr lang="en-US" altLang="en-US"/>
              <a:pPr>
                <a:defRPr/>
              </a:pPr>
              <a:t>‹#›</a:t>
            </a:fld>
            <a:endParaRPr lang="en-US" altLang="en-US" dirty="0"/>
          </a:p>
        </p:txBody>
      </p:sp>
      <p:sp>
        <p:nvSpPr>
          <p:cNvPr id="7" name="Rectangle 7">
            <a:extLst>
              <a:ext uri="{FF2B5EF4-FFF2-40B4-BE49-F238E27FC236}">
                <a16:creationId xmlns="" xmlns:a16="http://schemas.microsoft.com/office/drawing/2014/main" id="{E278B4FB-6771-4177-B417-35F1B23DD370}"/>
              </a:ext>
            </a:extLst>
          </p:cNvPr>
          <p:cNvSpPr>
            <a:spLocks noGrp="1" noChangeArrowheads="1"/>
          </p:cNvSpPr>
          <p:nvPr>
            <p:ph type="ftr" sz="quarter" idx="12"/>
          </p:nvPr>
        </p:nvSpPr>
        <p:spPr>
          <a:ln/>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2449318069"/>
      </p:ext>
    </p:extLst>
  </p:cSld>
  <p:clrMapOvr>
    <a:masterClrMapping/>
  </p:clrMapOvr>
  <p:transition spd="slow" advTm="3000">
    <p:push dir="u"/>
  </p:transition>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685800"/>
          </a:xfrm>
        </p:spPr>
        <p:txBody>
          <a:bodyPr/>
          <a:lstStyle/>
          <a:p>
            <a:r>
              <a:rPr lang="en-US" noProof="1"/>
              <a:t>Click to edit Master title style</a:t>
            </a:r>
            <a:endParaRPr lang="en-IN" noProof="1"/>
          </a:p>
        </p:txBody>
      </p:sp>
      <p:sp>
        <p:nvSpPr>
          <p:cNvPr id="3" name="Content Placeholder 2"/>
          <p:cNvSpPr>
            <a:spLocks noGrp="1"/>
          </p:cNvSpPr>
          <p:nvPr>
            <p:ph sz="half" idx="1"/>
          </p:nvPr>
        </p:nvSpPr>
        <p:spPr>
          <a:xfrm>
            <a:off x="685800" y="1066800"/>
            <a:ext cx="7772400" cy="24384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endParaRPr lang="en-IN" noProof="1"/>
          </a:p>
        </p:txBody>
      </p:sp>
      <p:sp>
        <p:nvSpPr>
          <p:cNvPr id="4" name="Text Placeholder 3"/>
          <p:cNvSpPr>
            <a:spLocks noGrp="1"/>
          </p:cNvSpPr>
          <p:nvPr>
            <p:ph type="body" sz="half" idx="2"/>
          </p:nvPr>
        </p:nvSpPr>
        <p:spPr>
          <a:xfrm>
            <a:off x="685800" y="3657600"/>
            <a:ext cx="7772400" cy="2438400"/>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endParaRPr lang="en-IN" noProof="1"/>
          </a:p>
        </p:txBody>
      </p:sp>
      <p:sp>
        <p:nvSpPr>
          <p:cNvPr id="5" name="Date Placeholder 4">
            <a:extLst>
              <a:ext uri="{FF2B5EF4-FFF2-40B4-BE49-F238E27FC236}">
                <a16:creationId xmlns="" xmlns:a16="http://schemas.microsoft.com/office/drawing/2014/main" id="{89F01C44-90DD-49CE-AF1F-12FDC69941FE}"/>
              </a:ext>
            </a:extLst>
          </p:cNvPr>
          <p:cNvSpPr>
            <a:spLocks noGrp="1"/>
          </p:cNvSpPr>
          <p:nvPr>
            <p:ph type="dt" sz="half" idx="10"/>
          </p:nvPr>
        </p:nvSpPr>
        <p:spPr>
          <a:xfrm>
            <a:off x="685800" y="6248400"/>
            <a:ext cx="1905000" cy="457200"/>
          </a:xfrm>
        </p:spPr>
        <p:txBody>
          <a:bodyPr/>
          <a:lstStyle>
            <a:lvl1pPr>
              <a:defRPr/>
            </a:lvl1pPr>
          </a:lstStyle>
          <a:p>
            <a:pPr>
              <a:defRPr/>
            </a:pPr>
            <a:endParaRPr lang="en-US" altLang="en-US" dirty="0"/>
          </a:p>
        </p:txBody>
      </p:sp>
      <p:sp>
        <p:nvSpPr>
          <p:cNvPr id="6" name="Footer Placeholder 5">
            <a:extLst>
              <a:ext uri="{FF2B5EF4-FFF2-40B4-BE49-F238E27FC236}">
                <a16:creationId xmlns="" xmlns:a16="http://schemas.microsoft.com/office/drawing/2014/main" id="{509A2A1A-EA6B-46A9-9CD6-52D9E36E7BC2}"/>
              </a:ext>
            </a:extLst>
          </p:cNvPr>
          <p:cNvSpPr>
            <a:spLocks noGrp="1"/>
          </p:cNvSpPr>
          <p:nvPr>
            <p:ph type="ftr" sz="quarter" idx="11"/>
          </p:nvPr>
        </p:nvSpPr>
        <p:spPr>
          <a:xfrm>
            <a:off x="3124200" y="6248400"/>
            <a:ext cx="2895600" cy="457200"/>
          </a:xfrm>
        </p:spPr>
        <p:txBody>
          <a:bodyPr/>
          <a:lstStyle>
            <a:lvl1pPr>
              <a:defRPr/>
            </a:lvl1pPr>
          </a:lstStyle>
          <a:p>
            <a:pPr>
              <a:defRPr/>
            </a:pPr>
            <a:r>
              <a:rPr lang="en-US" altLang="en-US" dirty="0"/>
              <a:t>NIT Delhi</a:t>
            </a:r>
          </a:p>
        </p:txBody>
      </p:sp>
      <p:sp>
        <p:nvSpPr>
          <p:cNvPr id="7" name="Slide Number Placeholder 6">
            <a:extLst>
              <a:ext uri="{FF2B5EF4-FFF2-40B4-BE49-F238E27FC236}">
                <a16:creationId xmlns="" xmlns:a16="http://schemas.microsoft.com/office/drawing/2014/main" id="{E51510EF-192E-4CD2-AF61-02028A1DA99B}"/>
              </a:ext>
            </a:extLst>
          </p:cNvPr>
          <p:cNvSpPr>
            <a:spLocks noGrp="1"/>
          </p:cNvSpPr>
          <p:nvPr>
            <p:ph type="sldNum" sz="quarter" idx="12"/>
          </p:nvPr>
        </p:nvSpPr>
        <p:spPr>
          <a:xfrm>
            <a:off x="6553200" y="6248400"/>
            <a:ext cx="1905000" cy="457200"/>
          </a:xfrm>
        </p:spPr>
        <p:txBody>
          <a:bodyPr/>
          <a:lstStyle>
            <a:lvl1pPr>
              <a:defRPr/>
            </a:lvl1pPr>
          </a:lstStyle>
          <a:p>
            <a:pPr>
              <a:defRPr/>
            </a:pPr>
            <a:fld id="{DDACDDAE-327C-49BA-8901-B4C8AA560D36}" type="slidenum">
              <a:rPr lang="en-US" altLang="en-US"/>
              <a:pPr>
                <a:defRPr/>
              </a:pPr>
              <a:t>‹#›</a:t>
            </a:fld>
            <a:endParaRPr lang="en-US" altLang="en-US" dirty="0"/>
          </a:p>
        </p:txBody>
      </p:sp>
    </p:spTree>
    <p:extLst>
      <p:ext uri="{BB962C8B-B14F-4D97-AF65-F5344CB8AC3E}">
        <p14:creationId xmlns="" xmlns:p14="http://schemas.microsoft.com/office/powerpoint/2010/main" val="3551382612"/>
      </p:ext>
    </p:extLst>
  </p:cSld>
  <p:clrMapOvr>
    <a:masterClrMapping/>
  </p:clrMapOvr>
  <p:transition spd="slow" advTm="3000">
    <p:push dir="u"/>
  </p:transition>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1_Two Content">
    <p:spTree>
      <p:nvGrpSpPr>
        <p:cNvPr id="1" name=""/>
        <p:cNvGrpSpPr/>
        <p:nvPr/>
      </p:nvGrpSpPr>
      <p:grpSpPr>
        <a:xfrm>
          <a:off x="0" y="0"/>
          <a:ext cx="0" cy="0"/>
          <a:chOff x="0" y="0"/>
          <a:chExt cx="0" cy="0"/>
        </a:xfrm>
      </p:grpSpPr>
      <p:sp>
        <p:nvSpPr>
          <p:cNvPr id="45" name="Shape 45"/>
          <p:cNvSpPr>
            <a:spLocks noGrp="1"/>
          </p:cNvSpPr>
          <p:nvPr>
            <p:ph type="title"/>
          </p:nvPr>
        </p:nvSpPr>
        <p:spPr>
          <a:prstGeom prst="rect">
            <a:avLst/>
          </a:prstGeom>
        </p:spPr>
        <p:txBody>
          <a:bodyPr/>
          <a:lstStyle/>
          <a:p>
            <a:r>
              <a:t>Click to edit Master title style</a:t>
            </a:r>
          </a:p>
        </p:txBody>
      </p:sp>
      <p:sp>
        <p:nvSpPr>
          <p:cNvPr id="46" name="Shape 46"/>
          <p:cNvSpPr>
            <a:spLocks noGrp="1"/>
          </p:cNvSpPr>
          <p:nvPr>
            <p:ph type="body" sz="half" idx="1"/>
          </p:nvPr>
        </p:nvSpPr>
        <p:spPr>
          <a:xfrm>
            <a:off x="685800" y="1371600"/>
            <a:ext cx="3810000" cy="4687888"/>
          </a:xfrm>
          <a:prstGeom prst="rect">
            <a:avLst/>
          </a:prstGeom>
        </p:spPr>
        <p:txBody>
          <a:bodyPr/>
          <a:lstStyle>
            <a:lvl3pPr marL="1234440" indent="-320040"/>
            <a:lvl4pPr marL="1727200" indent="-355600"/>
            <a:lvl5pPr marL="2184400" indent="-355600"/>
          </a:lstStyle>
          <a:p>
            <a:r>
              <a:t>Click to edit Master text styles</a:t>
            </a:r>
          </a:p>
          <a:p>
            <a:pPr lvl="1"/>
            <a:r>
              <a:t>Second level</a:t>
            </a:r>
          </a:p>
          <a:p>
            <a:pPr lvl="2"/>
            <a:r>
              <a:t>Third level</a:t>
            </a:r>
          </a:p>
          <a:p>
            <a:pPr lvl="3"/>
            <a:r>
              <a:t>Fourth level</a:t>
            </a:r>
          </a:p>
          <a:p>
            <a:pPr lvl="4"/>
            <a:r>
              <a:t>Fifth level</a:t>
            </a:r>
          </a:p>
        </p:txBody>
      </p:sp>
      <p:sp>
        <p:nvSpPr>
          <p:cNvPr id="4" name="Shape 47">
            <a:extLst>
              <a:ext uri="{FF2B5EF4-FFF2-40B4-BE49-F238E27FC236}">
                <a16:creationId xmlns="" xmlns:a16="http://schemas.microsoft.com/office/drawing/2014/main" id="{003FA7E4-3989-40CA-A60B-DF21E56A2FA9}"/>
              </a:ext>
            </a:extLst>
          </p:cNvPr>
          <p:cNvSpPr>
            <a:spLocks noGrp="1"/>
          </p:cNvSpPr>
          <p:nvPr>
            <p:ph type="sldNum" sz="quarter" idx="10"/>
          </p:nvPr>
        </p:nvSpPr>
        <p:spPr/>
        <p:txBody>
          <a:bodyPr/>
          <a:lstStyle>
            <a:lvl1pPr>
              <a:defRPr/>
            </a:lvl1pPr>
          </a:lstStyle>
          <a:p>
            <a:pPr>
              <a:defRPr/>
            </a:pPr>
            <a:fld id="{C1DC7FE6-EC40-495E-89A1-9D3C37E1D931}" type="slidenum">
              <a:rPr lang="en-US" altLang="en-US"/>
              <a:pPr>
                <a:defRPr/>
              </a:pPr>
              <a:t>‹#›</a:t>
            </a:fld>
            <a:endParaRPr lang="en-US" altLang="en-US" dirty="0"/>
          </a:p>
        </p:txBody>
      </p:sp>
      <p:sp>
        <p:nvSpPr>
          <p:cNvPr id="5" name="Date Placeholder 1">
            <a:extLst>
              <a:ext uri="{FF2B5EF4-FFF2-40B4-BE49-F238E27FC236}">
                <a16:creationId xmlns="" xmlns:a16="http://schemas.microsoft.com/office/drawing/2014/main" id="{8FA405D1-4D20-4CB0-944E-A5EEFF7BDC30}"/>
              </a:ext>
            </a:extLst>
          </p:cNvPr>
          <p:cNvSpPr>
            <a:spLocks noGrp="1"/>
          </p:cNvSpPr>
          <p:nvPr>
            <p:ph type="dt" sz="half" idx="11"/>
          </p:nvPr>
        </p:nvSpPr>
        <p:spPr/>
        <p:txBody>
          <a:bodyPr/>
          <a:lstStyle>
            <a:lvl1pPr>
              <a:defRPr/>
            </a:lvl1pPr>
          </a:lstStyle>
          <a:p>
            <a:pPr>
              <a:defRPr/>
            </a:pPr>
            <a:endParaRPr lang="en-US" altLang="en-US" dirty="0"/>
          </a:p>
        </p:txBody>
      </p:sp>
      <p:sp>
        <p:nvSpPr>
          <p:cNvPr id="6" name="Footer Placeholder 2">
            <a:extLst>
              <a:ext uri="{FF2B5EF4-FFF2-40B4-BE49-F238E27FC236}">
                <a16:creationId xmlns="" xmlns:a16="http://schemas.microsoft.com/office/drawing/2014/main" id="{F7A07227-72CE-424E-9C20-21B3DEE13AF9}"/>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1662803973"/>
      </p:ext>
    </p:extLst>
  </p:cSld>
  <p:clrMapOvr>
    <a:masterClrMapping/>
  </p:clrMapOvr>
  <p:transition spd="slow" advTm="3000">
    <p:push dir="u"/>
  </p:transition>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AndTx">
  <p:cSld name="Title, 2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324600" cy="1143000"/>
          </a:xfrm>
        </p:spPr>
        <p:txBody>
          <a:bodyPr/>
          <a:lstStyle/>
          <a:p>
            <a:r>
              <a:rPr lang="en-US" noProof="1"/>
              <a:t>Click to edit Master title style</a:t>
            </a:r>
            <a:endParaRPr lang="en-IN" noProof="1"/>
          </a:p>
        </p:txBody>
      </p:sp>
      <p:sp>
        <p:nvSpPr>
          <p:cNvPr id="3" name="Content Placeholder 2"/>
          <p:cNvSpPr>
            <a:spLocks noGrp="1"/>
          </p:cNvSpPr>
          <p:nvPr>
            <p:ph sz="quarter" idx="1"/>
          </p:nvPr>
        </p:nvSpPr>
        <p:spPr>
          <a:xfrm>
            <a:off x="457200" y="1600200"/>
            <a:ext cx="4038600" cy="2185988"/>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endParaRPr lang="en-IN" noProof="1"/>
          </a:p>
        </p:txBody>
      </p:sp>
      <p:sp>
        <p:nvSpPr>
          <p:cNvPr id="4" name="Content Placeholder 3"/>
          <p:cNvSpPr>
            <a:spLocks noGrp="1"/>
          </p:cNvSpPr>
          <p:nvPr>
            <p:ph sz="quarter" idx="2"/>
          </p:nvPr>
        </p:nvSpPr>
        <p:spPr>
          <a:xfrm>
            <a:off x="457200" y="3938588"/>
            <a:ext cx="4038600" cy="2187575"/>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endParaRPr lang="en-IN" noProof="1"/>
          </a:p>
        </p:txBody>
      </p:sp>
      <p:sp>
        <p:nvSpPr>
          <p:cNvPr id="5" name="Text Placeholder 4"/>
          <p:cNvSpPr>
            <a:spLocks noGrp="1"/>
          </p:cNvSpPr>
          <p:nvPr>
            <p:ph type="body" sz="half" idx="3"/>
          </p:nvPr>
        </p:nvSpPr>
        <p:spPr>
          <a:xfrm>
            <a:off x="4648200" y="1600200"/>
            <a:ext cx="4038600" cy="4525963"/>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endParaRPr lang="en-IN" noProof="1"/>
          </a:p>
        </p:txBody>
      </p:sp>
      <p:sp>
        <p:nvSpPr>
          <p:cNvPr id="6" name="Date Placeholder 5">
            <a:extLst>
              <a:ext uri="{FF2B5EF4-FFF2-40B4-BE49-F238E27FC236}">
                <a16:creationId xmlns="" xmlns:a16="http://schemas.microsoft.com/office/drawing/2014/main" id="{969A649F-35F5-402F-8C61-014F400CE72E}"/>
              </a:ext>
            </a:extLst>
          </p:cNvPr>
          <p:cNvSpPr>
            <a:spLocks noGrp="1"/>
          </p:cNvSpPr>
          <p:nvPr>
            <p:ph type="dt" sz="half" idx="10"/>
          </p:nvPr>
        </p:nvSpPr>
        <p:spPr>
          <a:xfrm>
            <a:off x="457200" y="6245225"/>
            <a:ext cx="2133600" cy="476250"/>
          </a:xfrm>
        </p:spPr>
        <p:txBody>
          <a:bodyPr/>
          <a:lstStyle>
            <a:lvl1pPr>
              <a:defRPr/>
            </a:lvl1pPr>
          </a:lstStyle>
          <a:p>
            <a:pPr>
              <a:defRPr/>
            </a:pPr>
            <a:endParaRPr lang="en-US" altLang="en-US" dirty="0"/>
          </a:p>
        </p:txBody>
      </p:sp>
      <p:sp>
        <p:nvSpPr>
          <p:cNvPr id="7" name="Footer Placeholder 6">
            <a:extLst>
              <a:ext uri="{FF2B5EF4-FFF2-40B4-BE49-F238E27FC236}">
                <a16:creationId xmlns="" xmlns:a16="http://schemas.microsoft.com/office/drawing/2014/main" id="{1F358E66-E94D-4A37-A40A-FF88F557F00B}"/>
              </a:ext>
            </a:extLst>
          </p:cNvPr>
          <p:cNvSpPr>
            <a:spLocks noGrp="1"/>
          </p:cNvSpPr>
          <p:nvPr>
            <p:ph type="ftr" sz="quarter" idx="11"/>
          </p:nvPr>
        </p:nvSpPr>
        <p:spPr>
          <a:xfrm>
            <a:off x="2667000" y="6245225"/>
            <a:ext cx="3810000" cy="476250"/>
          </a:xfrm>
        </p:spPr>
        <p:txBody>
          <a:bodyPr/>
          <a:lstStyle>
            <a:lvl1pPr>
              <a:defRPr/>
            </a:lvl1pPr>
          </a:lstStyle>
          <a:p>
            <a:pPr>
              <a:defRPr/>
            </a:pPr>
            <a:r>
              <a:rPr lang="en-US" altLang="en-US" dirty="0"/>
              <a:t>NIT Delhi</a:t>
            </a:r>
          </a:p>
        </p:txBody>
      </p:sp>
      <p:sp>
        <p:nvSpPr>
          <p:cNvPr id="8" name="Slide Number Placeholder 7">
            <a:extLst>
              <a:ext uri="{FF2B5EF4-FFF2-40B4-BE49-F238E27FC236}">
                <a16:creationId xmlns="" xmlns:a16="http://schemas.microsoft.com/office/drawing/2014/main" id="{6393D726-6191-45C8-8BC4-77C937057F79}"/>
              </a:ext>
            </a:extLst>
          </p:cNvPr>
          <p:cNvSpPr>
            <a:spLocks noGrp="1"/>
          </p:cNvSpPr>
          <p:nvPr>
            <p:ph type="sldNum" sz="quarter" idx="12"/>
          </p:nvPr>
        </p:nvSpPr>
        <p:spPr>
          <a:xfrm>
            <a:off x="6553200" y="6248400"/>
            <a:ext cx="2133600" cy="476250"/>
          </a:xfrm>
        </p:spPr>
        <p:txBody>
          <a:bodyPr/>
          <a:lstStyle>
            <a:lvl1pPr>
              <a:defRPr/>
            </a:lvl1pPr>
          </a:lstStyle>
          <a:p>
            <a:pPr>
              <a:defRPr/>
            </a:pPr>
            <a:fld id="{B0A15807-C81E-4F2B-A7EE-23939351A6A4}" type="slidenum">
              <a:rPr lang="en-US" altLang="en-US"/>
              <a:pPr>
                <a:defRPr/>
              </a:pPr>
              <a:t>‹#›</a:t>
            </a:fld>
            <a:endParaRPr lang="en-US" altLang="en-US" dirty="0"/>
          </a:p>
        </p:txBody>
      </p:sp>
    </p:spTree>
    <p:extLst>
      <p:ext uri="{BB962C8B-B14F-4D97-AF65-F5344CB8AC3E}">
        <p14:creationId xmlns="" xmlns:p14="http://schemas.microsoft.com/office/powerpoint/2010/main" val="1105661876"/>
      </p:ext>
    </p:extLst>
  </p:cSld>
  <p:clrMapOvr>
    <a:masterClrMapping/>
  </p:clrMapOvr>
  <p:transition spd="slow" advTm="3000">
    <p:push dir="u"/>
  </p:transition>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324600" cy="1143000"/>
          </a:xfrm>
        </p:spPr>
        <p:txBody>
          <a:bodyPr/>
          <a:lstStyle/>
          <a:p>
            <a:r>
              <a:rPr lang="en-US" noProof="1"/>
              <a:t>Click to edit Master title style</a:t>
            </a:r>
            <a:endParaRPr lang="en-IN" noProof="1"/>
          </a:p>
        </p:txBody>
      </p:sp>
      <p:sp>
        <p:nvSpPr>
          <p:cNvPr id="3" name="Content Placeholder 2"/>
          <p:cNvSpPr>
            <a:spLocks noGrp="1"/>
          </p:cNvSpPr>
          <p:nvPr>
            <p:ph sz="half" idx="1"/>
          </p:nvPr>
        </p:nvSpPr>
        <p:spPr>
          <a:xfrm>
            <a:off x="457200" y="1600200"/>
            <a:ext cx="4038600" cy="4525963"/>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endParaRPr lang="en-IN" noProof="1"/>
          </a:p>
        </p:txBody>
      </p:sp>
      <p:sp>
        <p:nvSpPr>
          <p:cNvPr id="4" name="Text Placeholder 3"/>
          <p:cNvSpPr>
            <a:spLocks noGrp="1"/>
          </p:cNvSpPr>
          <p:nvPr>
            <p:ph type="body" sz="half" idx="2"/>
          </p:nvPr>
        </p:nvSpPr>
        <p:spPr>
          <a:xfrm>
            <a:off x="4648200" y="1600200"/>
            <a:ext cx="4038600" cy="4525963"/>
          </a:xfrm>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endParaRPr lang="en-IN" noProof="1"/>
          </a:p>
        </p:txBody>
      </p:sp>
      <p:sp>
        <p:nvSpPr>
          <p:cNvPr id="5" name="Date Placeholder 4">
            <a:extLst>
              <a:ext uri="{FF2B5EF4-FFF2-40B4-BE49-F238E27FC236}">
                <a16:creationId xmlns="" xmlns:a16="http://schemas.microsoft.com/office/drawing/2014/main" id="{5B837905-768E-4855-AE1E-ECC189DC50C7}"/>
              </a:ext>
            </a:extLst>
          </p:cNvPr>
          <p:cNvSpPr>
            <a:spLocks noGrp="1"/>
          </p:cNvSpPr>
          <p:nvPr>
            <p:ph type="dt" sz="half" idx="10"/>
          </p:nvPr>
        </p:nvSpPr>
        <p:spPr>
          <a:xfrm>
            <a:off x="457200" y="6245225"/>
            <a:ext cx="2133600" cy="476250"/>
          </a:xfrm>
        </p:spPr>
        <p:txBody>
          <a:bodyPr/>
          <a:lstStyle>
            <a:lvl1pPr>
              <a:defRPr/>
            </a:lvl1pPr>
          </a:lstStyle>
          <a:p>
            <a:pPr>
              <a:defRPr/>
            </a:pPr>
            <a:endParaRPr lang="en-US" altLang="en-US" dirty="0"/>
          </a:p>
        </p:txBody>
      </p:sp>
      <p:sp>
        <p:nvSpPr>
          <p:cNvPr id="6" name="Footer Placeholder 5">
            <a:extLst>
              <a:ext uri="{FF2B5EF4-FFF2-40B4-BE49-F238E27FC236}">
                <a16:creationId xmlns="" xmlns:a16="http://schemas.microsoft.com/office/drawing/2014/main" id="{F99F8CC4-1BA9-429C-A836-BFB6C14B0454}"/>
              </a:ext>
            </a:extLst>
          </p:cNvPr>
          <p:cNvSpPr>
            <a:spLocks noGrp="1"/>
          </p:cNvSpPr>
          <p:nvPr>
            <p:ph type="ftr" sz="quarter" idx="11"/>
          </p:nvPr>
        </p:nvSpPr>
        <p:spPr>
          <a:xfrm>
            <a:off x="2667000" y="6245225"/>
            <a:ext cx="3810000" cy="476250"/>
          </a:xfrm>
        </p:spPr>
        <p:txBody>
          <a:bodyPr/>
          <a:lstStyle>
            <a:lvl1pPr>
              <a:defRPr/>
            </a:lvl1pPr>
          </a:lstStyle>
          <a:p>
            <a:pPr>
              <a:defRPr/>
            </a:pPr>
            <a:r>
              <a:rPr lang="en-US" altLang="en-US" dirty="0"/>
              <a:t>NIT Delhi</a:t>
            </a:r>
          </a:p>
        </p:txBody>
      </p:sp>
      <p:sp>
        <p:nvSpPr>
          <p:cNvPr id="7" name="Slide Number Placeholder 6">
            <a:extLst>
              <a:ext uri="{FF2B5EF4-FFF2-40B4-BE49-F238E27FC236}">
                <a16:creationId xmlns="" xmlns:a16="http://schemas.microsoft.com/office/drawing/2014/main" id="{31EFF9B2-895F-4F28-A10F-6B14C50977B8}"/>
              </a:ext>
            </a:extLst>
          </p:cNvPr>
          <p:cNvSpPr>
            <a:spLocks noGrp="1"/>
          </p:cNvSpPr>
          <p:nvPr>
            <p:ph type="sldNum" sz="quarter" idx="12"/>
          </p:nvPr>
        </p:nvSpPr>
        <p:spPr>
          <a:xfrm>
            <a:off x="6553200" y="6248400"/>
            <a:ext cx="2133600" cy="476250"/>
          </a:xfrm>
        </p:spPr>
        <p:txBody>
          <a:bodyPr/>
          <a:lstStyle>
            <a:lvl1pPr>
              <a:defRPr/>
            </a:lvl1pPr>
          </a:lstStyle>
          <a:p>
            <a:pPr>
              <a:defRPr/>
            </a:pPr>
            <a:fld id="{BE8C2069-3941-48E4-8270-0B817EB4EAE7}" type="slidenum">
              <a:rPr lang="en-US" altLang="en-US"/>
              <a:pPr>
                <a:defRPr/>
              </a:pPr>
              <a:t>‹#›</a:t>
            </a:fld>
            <a:endParaRPr lang="en-US" altLang="en-US" dirty="0"/>
          </a:p>
        </p:txBody>
      </p:sp>
    </p:spTree>
    <p:extLst>
      <p:ext uri="{BB962C8B-B14F-4D97-AF65-F5344CB8AC3E}">
        <p14:creationId xmlns="" xmlns:p14="http://schemas.microsoft.com/office/powerpoint/2010/main" val="3621732955"/>
      </p:ext>
    </p:extLst>
  </p:cSld>
  <p:clrMapOvr>
    <a:masterClrMapping/>
  </p:clrMapOvr>
  <p:transition spd="slow" advTm="3000">
    <p:push dir="u"/>
  </p:transition>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Basic Slide">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609181" y="228600"/>
            <a:ext cx="7772400" cy="1143000"/>
          </a:xfrm>
          <a:prstGeom prst="rect">
            <a:avLst/>
          </a:prstGeom>
          <a:noFill/>
          <a:ln>
            <a:noFill/>
          </a:ln>
        </p:spPr>
        <p:txBody>
          <a:bodyPr lIns="117825" tIns="117825" rIns="117825" bIns="117825"/>
          <a:lstStyle>
            <a:lvl1pPr marL="0" marR="0" indent="0" algn="ctr" rtl="0">
              <a:lnSpc>
                <a:spcPct val="150000"/>
              </a:lnSpc>
              <a:spcBef>
                <a:spcPts val="0"/>
              </a:spcBef>
              <a:spcAft>
                <a:spcPts val="0"/>
              </a:spcAft>
              <a:buClr>
                <a:srgbClr val="9B37AA"/>
              </a:buClr>
              <a:buSzPct val="100000"/>
              <a:buFont typeface="Gloria Hallelujah"/>
              <a:buChar char="●"/>
              <a:defRPr sz="3000" b="1">
                <a:solidFill>
                  <a:srgbClr val="9B37AA"/>
                </a:solidFill>
                <a:latin typeface="Gloria Hallelujah"/>
                <a:ea typeface="Gloria Hallelujah"/>
                <a:cs typeface="Gloria Hallelujah"/>
                <a:sym typeface="Gloria Hallelujah"/>
              </a:defRPr>
            </a:lvl1pPr>
            <a:lvl2pPr marL="0" marR="0" indent="0" algn="l" rtl="0">
              <a:lnSpc>
                <a:spcPct val="150000"/>
              </a:lnSpc>
              <a:spcBef>
                <a:spcPts val="0"/>
              </a:spcBef>
              <a:spcAft>
                <a:spcPts val="0"/>
              </a:spcAft>
              <a:buSzPct val="100000"/>
              <a:buChar char="○"/>
              <a:defRPr sz="3000"/>
            </a:lvl2pPr>
            <a:lvl3pPr marL="0" marR="0" indent="0" algn="l" rtl="0">
              <a:lnSpc>
                <a:spcPct val="150000"/>
              </a:lnSpc>
              <a:spcBef>
                <a:spcPts val="0"/>
              </a:spcBef>
              <a:spcAft>
                <a:spcPts val="0"/>
              </a:spcAft>
              <a:buSzPct val="100000"/>
              <a:buChar char="■"/>
              <a:defRPr sz="3000"/>
            </a:lvl3pPr>
            <a:lvl4pPr marL="0" marR="0" indent="0" algn="l" rtl="0">
              <a:lnSpc>
                <a:spcPct val="150000"/>
              </a:lnSpc>
              <a:spcBef>
                <a:spcPts val="0"/>
              </a:spcBef>
              <a:spcAft>
                <a:spcPts val="0"/>
              </a:spcAft>
              <a:buSzPct val="100000"/>
              <a:buChar char="●"/>
              <a:defRPr sz="3000"/>
            </a:lvl4pPr>
            <a:lvl5pPr marL="0" marR="0" indent="0" algn="l" rtl="0">
              <a:lnSpc>
                <a:spcPct val="150000"/>
              </a:lnSpc>
              <a:spcBef>
                <a:spcPts val="0"/>
              </a:spcBef>
              <a:spcAft>
                <a:spcPts val="0"/>
              </a:spcAft>
              <a:buSzPct val="100000"/>
              <a:buChar char="○"/>
              <a:defRPr sz="3000"/>
            </a:lvl5pPr>
            <a:lvl6pPr marL="447675" marR="0" indent="0" algn="l" rtl="0">
              <a:lnSpc>
                <a:spcPct val="150000"/>
              </a:lnSpc>
              <a:spcBef>
                <a:spcPts val="0"/>
              </a:spcBef>
              <a:spcAft>
                <a:spcPts val="0"/>
              </a:spcAft>
              <a:buSzPct val="100000"/>
              <a:buChar char="■"/>
              <a:defRPr sz="3000"/>
            </a:lvl6pPr>
            <a:lvl7pPr marL="885825" marR="0" indent="0" algn="l" rtl="0">
              <a:lnSpc>
                <a:spcPct val="150000"/>
              </a:lnSpc>
              <a:spcBef>
                <a:spcPts val="0"/>
              </a:spcBef>
              <a:spcAft>
                <a:spcPts val="0"/>
              </a:spcAft>
              <a:buSzPct val="100000"/>
              <a:buChar char="●"/>
              <a:defRPr sz="3000"/>
            </a:lvl7pPr>
            <a:lvl8pPr marL="1323975" marR="0" indent="0" algn="l" rtl="0">
              <a:lnSpc>
                <a:spcPct val="150000"/>
              </a:lnSpc>
              <a:spcBef>
                <a:spcPts val="0"/>
              </a:spcBef>
              <a:spcAft>
                <a:spcPts val="0"/>
              </a:spcAft>
              <a:buSzPct val="100000"/>
              <a:buChar char="○"/>
              <a:defRPr sz="3000"/>
            </a:lvl8pPr>
            <a:lvl9pPr marL="1762125" marR="0" indent="0" algn="l" rtl="0">
              <a:lnSpc>
                <a:spcPct val="150000"/>
              </a:lnSpc>
              <a:spcBef>
                <a:spcPts val="0"/>
              </a:spcBef>
              <a:spcAft>
                <a:spcPts val="0"/>
              </a:spcAft>
              <a:buSzPct val="100000"/>
              <a:buChar char="■"/>
              <a:defRPr sz="3000"/>
            </a:lvl9pPr>
          </a:lstStyle>
          <a:p>
            <a:endParaRPr/>
          </a:p>
        </p:txBody>
      </p:sp>
      <p:sp>
        <p:nvSpPr>
          <p:cNvPr id="13" name="Shape 13"/>
          <p:cNvSpPr txBox="1">
            <a:spLocks noGrp="1"/>
          </p:cNvSpPr>
          <p:nvPr>
            <p:ph type="body" idx="1"/>
          </p:nvPr>
        </p:nvSpPr>
        <p:spPr>
          <a:xfrm>
            <a:off x="609181" y="1371601"/>
            <a:ext cx="7772400" cy="4904699"/>
          </a:xfrm>
          <a:prstGeom prst="rect">
            <a:avLst/>
          </a:prstGeom>
          <a:noFill/>
          <a:ln>
            <a:noFill/>
          </a:ln>
        </p:spPr>
        <p:txBody>
          <a:bodyPr lIns="117825" tIns="117825" rIns="117825" bIns="117825"/>
          <a:lstStyle>
            <a:lvl1pPr marL="333375" marR="0" indent="-190500" algn="l" rtl="0">
              <a:lnSpc>
                <a:spcPct val="150000"/>
              </a:lnSpc>
              <a:spcBef>
                <a:spcPts val="600"/>
              </a:spcBef>
              <a:spcAft>
                <a:spcPts val="0"/>
              </a:spcAft>
              <a:buSzPct val="100000"/>
              <a:buFont typeface="Gloria Hallelujah"/>
              <a:buChar char="●"/>
              <a:defRPr sz="2025">
                <a:latin typeface="Gloria Hallelujah"/>
                <a:ea typeface="Gloria Hallelujah"/>
                <a:cs typeface="Gloria Hallelujah"/>
                <a:sym typeface="Gloria Hallelujah"/>
              </a:defRPr>
            </a:lvl1pPr>
            <a:lvl2pPr marL="714375" marR="0" indent="-142875" algn="l" rtl="0">
              <a:lnSpc>
                <a:spcPct val="150000"/>
              </a:lnSpc>
              <a:spcBef>
                <a:spcPts val="525"/>
              </a:spcBef>
              <a:spcAft>
                <a:spcPts val="0"/>
              </a:spcAft>
              <a:buSzPct val="100000"/>
              <a:buFont typeface="Gloria Hallelujah"/>
              <a:buChar char="●"/>
              <a:defRPr sz="2025">
                <a:latin typeface="Gloria Hallelujah"/>
                <a:ea typeface="Gloria Hallelujah"/>
                <a:cs typeface="Gloria Hallelujah"/>
                <a:sym typeface="Gloria Hallelujah"/>
              </a:defRPr>
            </a:lvl2pPr>
            <a:lvl3pPr marL="1104900" marR="0" indent="-123825" algn="l" rtl="0">
              <a:lnSpc>
                <a:spcPct val="150000"/>
              </a:lnSpc>
              <a:spcBef>
                <a:spcPts val="450"/>
              </a:spcBef>
              <a:spcAft>
                <a:spcPts val="0"/>
              </a:spcAft>
              <a:buSzPct val="100000"/>
              <a:buFont typeface="Gloria Hallelujah"/>
              <a:buChar char="●"/>
              <a:defRPr sz="2025">
                <a:latin typeface="Gloria Hallelujah"/>
                <a:ea typeface="Gloria Hallelujah"/>
                <a:cs typeface="Gloria Hallelujah"/>
                <a:sym typeface="Gloria Hallelujah"/>
              </a:defRPr>
            </a:lvl3pPr>
            <a:lvl4pPr marL="1552575" marR="0" indent="-104775"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4pPr>
            <a:lvl5pPr marL="1990725"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5pPr>
            <a:lvl6pPr marL="2428875"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6pPr>
            <a:lvl7pPr marL="2867025"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7pPr>
            <a:lvl8pPr marL="3314700" marR="0" indent="-95250"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8pPr>
            <a:lvl9pPr marL="3762375" marR="0" indent="-104775" algn="l" rtl="0">
              <a:lnSpc>
                <a:spcPct val="150000"/>
              </a:lnSpc>
              <a:spcBef>
                <a:spcPts val="375"/>
              </a:spcBef>
              <a:spcAft>
                <a:spcPts val="0"/>
              </a:spcAft>
              <a:buSzPct val="100000"/>
              <a:buFont typeface="Gloria Hallelujah"/>
              <a:buChar char="–"/>
              <a:defRPr sz="2025">
                <a:latin typeface="Gloria Hallelujah"/>
                <a:ea typeface="Gloria Hallelujah"/>
                <a:cs typeface="Gloria Hallelujah"/>
                <a:sym typeface="Gloria Hallelujah"/>
              </a:defRPr>
            </a:lvl9pPr>
          </a:lstStyle>
          <a:p>
            <a:endParaRPr/>
          </a:p>
        </p:txBody>
      </p:sp>
      <p:sp>
        <p:nvSpPr>
          <p:cNvPr id="4" name="Rectangle 4">
            <a:extLst>
              <a:ext uri="{FF2B5EF4-FFF2-40B4-BE49-F238E27FC236}">
                <a16:creationId xmlns="" xmlns:a16="http://schemas.microsoft.com/office/drawing/2014/main" id="{937DE903-173D-4DBA-B62B-8917B5BFAA52}"/>
              </a:ext>
            </a:extLst>
          </p:cNvPr>
          <p:cNvSpPr>
            <a:spLocks noGrp="1" noChangeArrowheads="1"/>
          </p:cNvSpPr>
          <p:nvPr>
            <p:ph type="dt" sz="half" idx="10"/>
          </p:nvPr>
        </p:nvSpPr>
        <p:spPr>
          <a:ln/>
        </p:spPr>
        <p:txBody>
          <a:bodyPr/>
          <a:lstStyle>
            <a:lvl1pPr>
              <a:defRPr/>
            </a:lvl1pPr>
          </a:lstStyle>
          <a:p>
            <a:pPr>
              <a:defRPr/>
            </a:pPr>
            <a:endParaRPr lang="en-US" altLang="en-US" dirty="0"/>
          </a:p>
        </p:txBody>
      </p:sp>
      <p:sp>
        <p:nvSpPr>
          <p:cNvPr id="5" name="Rectangle 6">
            <a:extLst>
              <a:ext uri="{FF2B5EF4-FFF2-40B4-BE49-F238E27FC236}">
                <a16:creationId xmlns="" xmlns:a16="http://schemas.microsoft.com/office/drawing/2014/main" id="{76B90091-1B87-4047-A30E-CE8505A4BBB3}"/>
              </a:ext>
            </a:extLst>
          </p:cNvPr>
          <p:cNvSpPr>
            <a:spLocks noGrp="1" noChangeArrowheads="1"/>
          </p:cNvSpPr>
          <p:nvPr>
            <p:ph type="sldNum" sz="quarter" idx="11"/>
          </p:nvPr>
        </p:nvSpPr>
        <p:spPr>
          <a:ln/>
        </p:spPr>
        <p:txBody>
          <a:bodyPr/>
          <a:lstStyle>
            <a:lvl1pPr>
              <a:defRPr/>
            </a:lvl1pPr>
          </a:lstStyle>
          <a:p>
            <a:pPr>
              <a:defRPr/>
            </a:pPr>
            <a:fld id="{8C986DE4-94FF-40C8-889B-49CEF4FC4FEB}" type="slidenum">
              <a:rPr lang="en-US" altLang="en-US"/>
              <a:pPr>
                <a:defRPr/>
              </a:pPr>
              <a:t>‹#›</a:t>
            </a:fld>
            <a:endParaRPr lang="en-US" altLang="en-US" dirty="0"/>
          </a:p>
        </p:txBody>
      </p:sp>
      <p:sp>
        <p:nvSpPr>
          <p:cNvPr id="6" name="Rectangle 7">
            <a:extLst>
              <a:ext uri="{FF2B5EF4-FFF2-40B4-BE49-F238E27FC236}">
                <a16:creationId xmlns="" xmlns:a16="http://schemas.microsoft.com/office/drawing/2014/main" id="{B2E622B3-DC49-4CE1-A8CE-389ABA212CDC}"/>
              </a:ext>
            </a:extLst>
          </p:cNvPr>
          <p:cNvSpPr>
            <a:spLocks noGrp="1" noChangeArrowheads="1"/>
          </p:cNvSpPr>
          <p:nvPr>
            <p:ph type="ftr" sz="quarter" idx="12"/>
          </p:nvPr>
        </p:nvSpPr>
        <p:spPr>
          <a:ln/>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2903423701"/>
      </p:ext>
    </p:extLst>
  </p:cSld>
  <p:clrMapOvr>
    <a:masterClrMapping/>
  </p:clrMapOvr>
  <p:transition spd="slow" advTm="3000">
    <p:push dir="u"/>
  </p:transition>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a:t>Click to edit Master title style</a:t>
            </a:r>
          </a:p>
        </p:txBody>
      </p:sp>
      <p:sp>
        <p:nvSpPr>
          <p:cNvPr id="3" name="Content Placeholder 2"/>
          <p:cNvSpPr>
            <a:spLocks noGrp="1"/>
          </p:cNvSpPr>
          <p:nvPr>
            <p:ph idx="1"/>
          </p:nvPr>
        </p:nvSpPr>
        <p:spPr/>
        <p:txBody>
          <a:body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Date Placeholder 3">
            <a:extLst>
              <a:ext uri="{FF2B5EF4-FFF2-40B4-BE49-F238E27FC236}">
                <a16:creationId xmlns="" xmlns:a16="http://schemas.microsoft.com/office/drawing/2014/main" id="{8E4C87F6-E4DA-43AF-B28A-E912E4918D1E}"/>
              </a:ext>
            </a:extLst>
          </p:cNvPr>
          <p:cNvSpPr>
            <a:spLocks noGrp="1"/>
          </p:cNvSpPr>
          <p:nvPr>
            <p:ph type="dt" sz="half" idx="10"/>
          </p:nvPr>
        </p:nvSpPr>
        <p:spPr/>
        <p:txBody>
          <a:bodyPr/>
          <a:lstStyle>
            <a:lvl1pPr>
              <a:defRPr/>
            </a:lvl1pPr>
          </a:lstStyle>
          <a:p>
            <a:pPr>
              <a:defRPr/>
            </a:pPr>
            <a:endParaRPr lang="en-US" altLang="en-US" dirty="0"/>
          </a:p>
        </p:txBody>
      </p:sp>
      <p:sp>
        <p:nvSpPr>
          <p:cNvPr id="5" name="Slide Number Placeholder 4">
            <a:extLst>
              <a:ext uri="{FF2B5EF4-FFF2-40B4-BE49-F238E27FC236}">
                <a16:creationId xmlns="" xmlns:a16="http://schemas.microsoft.com/office/drawing/2014/main" id="{0337D4C7-98C1-470B-AFF4-408F583BCE86}"/>
              </a:ext>
            </a:extLst>
          </p:cNvPr>
          <p:cNvSpPr>
            <a:spLocks noGrp="1"/>
          </p:cNvSpPr>
          <p:nvPr>
            <p:ph type="sldNum" sz="quarter" idx="11"/>
          </p:nvPr>
        </p:nvSpPr>
        <p:spPr/>
        <p:txBody>
          <a:bodyPr/>
          <a:lstStyle>
            <a:lvl1pPr>
              <a:defRPr>
                <a:ea typeface="MS PGothic" pitchFamily="34" charset="-128"/>
              </a:defRPr>
            </a:lvl1pPr>
          </a:lstStyle>
          <a:p>
            <a:pPr>
              <a:defRPr/>
            </a:pPr>
            <a:fld id="{C8C019A7-BE0D-4D7A-9416-17EC2E1B9F53}" type="slidenum">
              <a:rPr lang="en-US" altLang="en-US"/>
              <a:pPr>
                <a:defRPr/>
              </a:pPr>
              <a:t>‹#›</a:t>
            </a:fld>
            <a:endParaRPr lang="en-US" altLang="en-US" dirty="0"/>
          </a:p>
        </p:txBody>
      </p:sp>
      <p:sp>
        <p:nvSpPr>
          <p:cNvPr id="6" name="Footer Placeholder 5">
            <a:extLst>
              <a:ext uri="{FF2B5EF4-FFF2-40B4-BE49-F238E27FC236}">
                <a16:creationId xmlns="" xmlns:a16="http://schemas.microsoft.com/office/drawing/2014/main" id="{1BC34A15-CA6E-47AA-B87F-1851DDD6A9F4}"/>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550759034"/>
      </p:ext>
    </p:extLst>
  </p:cSld>
  <p:clrMapOvr>
    <a:masterClrMapping/>
  </p:clrMapOvr>
  <p:transition spd="slow" advTm="3000">
    <p:push dir="u"/>
  </p:transition>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noProof="1"/>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noProof="1"/>
              <a:t>Click to edit Master text styles</a:t>
            </a:r>
          </a:p>
        </p:txBody>
      </p:sp>
      <p:sp>
        <p:nvSpPr>
          <p:cNvPr id="4" name="Date Placeholder 3">
            <a:extLst>
              <a:ext uri="{FF2B5EF4-FFF2-40B4-BE49-F238E27FC236}">
                <a16:creationId xmlns="" xmlns:a16="http://schemas.microsoft.com/office/drawing/2014/main" id="{339E8285-2E1A-4114-B8ED-1F96AB1CA3FF}"/>
              </a:ext>
            </a:extLst>
          </p:cNvPr>
          <p:cNvSpPr>
            <a:spLocks noGrp="1"/>
          </p:cNvSpPr>
          <p:nvPr>
            <p:ph type="dt" sz="half" idx="10"/>
          </p:nvPr>
        </p:nvSpPr>
        <p:spPr/>
        <p:txBody>
          <a:bodyPr/>
          <a:lstStyle>
            <a:lvl1pPr>
              <a:defRPr/>
            </a:lvl1pPr>
          </a:lstStyle>
          <a:p>
            <a:pPr>
              <a:defRPr/>
            </a:pPr>
            <a:endParaRPr lang="en-US" altLang="en-US" dirty="0"/>
          </a:p>
        </p:txBody>
      </p:sp>
      <p:sp>
        <p:nvSpPr>
          <p:cNvPr id="5" name="Slide Number Placeholder 4">
            <a:extLst>
              <a:ext uri="{FF2B5EF4-FFF2-40B4-BE49-F238E27FC236}">
                <a16:creationId xmlns="" xmlns:a16="http://schemas.microsoft.com/office/drawing/2014/main" id="{C84CE007-A6B1-4A9D-B9E8-F8B2A9BCF146}"/>
              </a:ext>
            </a:extLst>
          </p:cNvPr>
          <p:cNvSpPr>
            <a:spLocks noGrp="1"/>
          </p:cNvSpPr>
          <p:nvPr>
            <p:ph type="sldNum" sz="quarter" idx="11"/>
          </p:nvPr>
        </p:nvSpPr>
        <p:spPr/>
        <p:txBody>
          <a:bodyPr/>
          <a:lstStyle>
            <a:lvl1pPr>
              <a:defRPr>
                <a:ea typeface="MS PGothic" pitchFamily="34" charset="-128"/>
              </a:defRPr>
            </a:lvl1pPr>
          </a:lstStyle>
          <a:p>
            <a:pPr>
              <a:defRPr/>
            </a:pPr>
            <a:fld id="{207EFD3F-6858-45CB-8708-1DC8F6F10336}" type="slidenum">
              <a:rPr lang="en-US" altLang="en-US"/>
              <a:pPr>
                <a:defRPr/>
              </a:pPr>
              <a:t>‹#›</a:t>
            </a:fld>
            <a:endParaRPr lang="en-US" altLang="en-US" dirty="0"/>
          </a:p>
        </p:txBody>
      </p:sp>
      <p:sp>
        <p:nvSpPr>
          <p:cNvPr id="6" name="Footer Placeholder 5">
            <a:extLst>
              <a:ext uri="{FF2B5EF4-FFF2-40B4-BE49-F238E27FC236}">
                <a16:creationId xmlns="" xmlns:a16="http://schemas.microsoft.com/office/drawing/2014/main" id="{7AD20680-7518-4DB4-BFE2-B7A8B2D5D76A}"/>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3952516727"/>
      </p:ext>
    </p:extLst>
  </p:cSld>
  <p:clrMapOvr>
    <a:masterClrMapping/>
  </p:clrMapOvr>
  <p:transition spd="slow" advTm="3000">
    <p:push dir="u"/>
  </p:transition>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a:t>Click to edit Master title style</a:t>
            </a:r>
          </a:p>
        </p:txBody>
      </p:sp>
      <p:sp>
        <p:nvSpPr>
          <p:cNvPr id="3" name="Content Placeholder 2"/>
          <p:cNvSpPr>
            <a:spLocks noGrp="1"/>
          </p:cNvSpPr>
          <p:nvPr>
            <p:ph sz="half" idx="1"/>
          </p:nvPr>
        </p:nvSpPr>
        <p:spPr>
          <a:xfrm>
            <a:off x="685800" y="1371600"/>
            <a:ext cx="3810000" cy="46878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Content Placeholder 3"/>
          <p:cNvSpPr>
            <a:spLocks noGrp="1"/>
          </p:cNvSpPr>
          <p:nvPr>
            <p:ph sz="half" idx="2"/>
          </p:nvPr>
        </p:nvSpPr>
        <p:spPr>
          <a:xfrm>
            <a:off x="4648200" y="1371600"/>
            <a:ext cx="3810000" cy="46878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Date Placeholder 4">
            <a:extLst>
              <a:ext uri="{FF2B5EF4-FFF2-40B4-BE49-F238E27FC236}">
                <a16:creationId xmlns="" xmlns:a16="http://schemas.microsoft.com/office/drawing/2014/main" id="{55D15D72-ADA4-4616-A6C2-22024794C358}"/>
              </a:ext>
            </a:extLst>
          </p:cNvPr>
          <p:cNvSpPr>
            <a:spLocks noGrp="1"/>
          </p:cNvSpPr>
          <p:nvPr>
            <p:ph type="dt" sz="half" idx="10"/>
          </p:nvPr>
        </p:nvSpPr>
        <p:spPr/>
        <p:txBody>
          <a:bodyPr/>
          <a:lstStyle>
            <a:lvl1pPr>
              <a:defRPr/>
            </a:lvl1pPr>
          </a:lstStyle>
          <a:p>
            <a:pPr>
              <a:defRPr/>
            </a:pPr>
            <a:endParaRPr lang="en-US" altLang="en-US" dirty="0"/>
          </a:p>
        </p:txBody>
      </p:sp>
      <p:sp>
        <p:nvSpPr>
          <p:cNvPr id="6" name="Slide Number Placeholder 5">
            <a:extLst>
              <a:ext uri="{FF2B5EF4-FFF2-40B4-BE49-F238E27FC236}">
                <a16:creationId xmlns="" xmlns:a16="http://schemas.microsoft.com/office/drawing/2014/main" id="{D4657889-AE50-4D19-BCCF-9841C79006A3}"/>
              </a:ext>
            </a:extLst>
          </p:cNvPr>
          <p:cNvSpPr>
            <a:spLocks noGrp="1"/>
          </p:cNvSpPr>
          <p:nvPr>
            <p:ph type="sldNum" sz="quarter" idx="11"/>
          </p:nvPr>
        </p:nvSpPr>
        <p:spPr/>
        <p:txBody>
          <a:bodyPr/>
          <a:lstStyle>
            <a:lvl1pPr>
              <a:defRPr>
                <a:ea typeface="MS PGothic" pitchFamily="34" charset="-128"/>
              </a:defRPr>
            </a:lvl1pPr>
          </a:lstStyle>
          <a:p>
            <a:pPr>
              <a:defRPr/>
            </a:pPr>
            <a:fld id="{9AB95B46-AADB-466F-9D5A-1233E412B211}" type="slidenum">
              <a:rPr lang="en-US" altLang="en-US"/>
              <a:pPr>
                <a:defRPr/>
              </a:pPr>
              <a:t>‹#›</a:t>
            </a:fld>
            <a:endParaRPr lang="en-US" altLang="en-US" dirty="0"/>
          </a:p>
        </p:txBody>
      </p:sp>
      <p:sp>
        <p:nvSpPr>
          <p:cNvPr id="7" name="Footer Placeholder 6">
            <a:extLst>
              <a:ext uri="{FF2B5EF4-FFF2-40B4-BE49-F238E27FC236}">
                <a16:creationId xmlns="" xmlns:a16="http://schemas.microsoft.com/office/drawing/2014/main" id="{BAC5B1EA-7F5D-4D70-8E3E-0C05B7688BC9}"/>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3029344287"/>
      </p:ext>
    </p:extLst>
  </p:cSld>
  <p:clrMapOvr>
    <a:masterClrMapping/>
  </p:clrMapOvr>
  <p:transition spd="slow" advTm="3000">
    <p:push dir="u"/>
  </p:transition>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noProof="1"/>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1"/>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7" name="Date Placeholder 6">
            <a:extLst>
              <a:ext uri="{FF2B5EF4-FFF2-40B4-BE49-F238E27FC236}">
                <a16:creationId xmlns="" xmlns:a16="http://schemas.microsoft.com/office/drawing/2014/main" id="{3E677AB0-5954-4731-BBA0-11AE29882135}"/>
              </a:ext>
            </a:extLst>
          </p:cNvPr>
          <p:cNvSpPr>
            <a:spLocks noGrp="1"/>
          </p:cNvSpPr>
          <p:nvPr>
            <p:ph type="dt" sz="half" idx="10"/>
          </p:nvPr>
        </p:nvSpPr>
        <p:spPr/>
        <p:txBody>
          <a:bodyPr/>
          <a:lstStyle>
            <a:lvl1pPr>
              <a:defRPr/>
            </a:lvl1pPr>
          </a:lstStyle>
          <a:p>
            <a:pPr>
              <a:defRPr/>
            </a:pPr>
            <a:endParaRPr lang="en-US" altLang="en-US" dirty="0"/>
          </a:p>
        </p:txBody>
      </p:sp>
      <p:sp>
        <p:nvSpPr>
          <p:cNvPr id="8" name="Slide Number Placeholder 7">
            <a:extLst>
              <a:ext uri="{FF2B5EF4-FFF2-40B4-BE49-F238E27FC236}">
                <a16:creationId xmlns="" xmlns:a16="http://schemas.microsoft.com/office/drawing/2014/main" id="{F923CB7B-6F63-4BB3-839F-48D0EF0C6F6A}"/>
              </a:ext>
            </a:extLst>
          </p:cNvPr>
          <p:cNvSpPr>
            <a:spLocks noGrp="1"/>
          </p:cNvSpPr>
          <p:nvPr>
            <p:ph type="sldNum" sz="quarter" idx="11"/>
          </p:nvPr>
        </p:nvSpPr>
        <p:spPr/>
        <p:txBody>
          <a:bodyPr/>
          <a:lstStyle>
            <a:lvl1pPr>
              <a:defRPr>
                <a:ea typeface="MS PGothic" pitchFamily="34" charset="-128"/>
              </a:defRPr>
            </a:lvl1pPr>
          </a:lstStyle>
          <a:p>
            <a:pPr>
              <a:defRPr/>
            </a:pPr>
            <a:fld id="{F61C9067-3B8B-4F90-98D6-CAA003CA3D5A}" type="slidenum">
              <a:rPr lang="en-US" altLang="en-US"/>
              <a:pPr>
                <a:defRPr/>
              </a:pPr>
              <a:t>‹#›</a:t>
            </a:fld>
            <a:endParaRPr lang="en-US" altLang="en-US" dirty="0"/>
          </a:p>
        </p:txBody>
      </p:sp>
      <p:sp>
        <p:nvSpPr>
          <p:cNvPr id="9" name="Footer Placeholder 8">
            <a:extLst>
              <a:ext uri="{FF2B5EF4-FFF2-40B4-BE49-F238E27FC236}">
                <a16:creationId xmlns="" xmlns:a16="http://schemas.microsoft.com/office/drawing/2014/main" id="{F69D6D37-FCCE-459C-BFD1-DB766D775384}"/>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3182635212"/>
      </p:ext>
    </p:extLst>
  </p:cSld>
  <p:clrMapOvr>
    <a:masterClrMapping/>
  </p:clrMapOvr>
  <p:transition spd="slow" advTm="3000">
    <p:push dir="u"/>
  </p:transition>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1"/>
              <a:t>Click to edit Master title style</a:t>
            </a:r>
          </a:p>
        </p:txBody>
      </p:sp>
      <p:sp>
        <p:nvSpPr>
          <p:cNvPr id="3" name="Date Placeholder 2">
            <a:extLst>
              <a:ext uri="{FF2B5EF4-FFF2-40B4-BE49-F238E27FC236}">
                <a16:creationId xmlns="" xmlns:a16="http://schemas.microsoft.com/office/drawing/2014/main" id="{6FD62407-5191-4AB5-8CDC-06C6DBA4EA4E}"/>
              </a:ext>
            </a:extLst>
          </p:cNvPr>
          <p:cNvSpPr>
            <a:spLocks noGrp="1"/>
          </p:cNvSpPr>
          <p:nvPr>
            <p:ph type="dt" sz="half" idx="10"/>
          </p:nvPr>
        </p:nvSpPr>
        <p:spPr/>
        <p:txBody>
          <a:bodyPr/>
          <a:lstStyle>
            <a:lvl1pPr>
              <a:defRPr/>
            </a:lvl1pPr>
          </a:lstStyle>
          <a:p>
            <a:pPr>
              <a:defRPr/>
            </a:pPr>
            <a:endParaRPr lang="en-US" altLang="en-US" dirty="0"/>
          </a:p>
        </p:txBody>
      </p:sp>
      <p:sp>
        <p:nvSpPr>
          <p:cNvPr id="4" name="Slide Number Placeholder 3">
            <a:extLst>
              <a:ext uri="{FF2B5EF4-FFF2-40B4-BE49-F238E27FC236}">
                <a16:creationId xmlns="" xmlns:a16="http://schemas.microsoft.com/office/drawing/2014/main" id="{DA3FD489-0917-443A-B54F-756FAC840DE7}"/>
              </a:ext>
            </a:extLst>
          </p:cNvPr>
          <p:cNvSpPr>
            <a:spLocks noGrp="1"/>
          </p:cNvSpPr>
          <p:nvPr>
            <p:ph type="sldNum" sz="quarter" idx="11"/>
          </p:nvPr>
        </p:nvSpPr>
        <p:spPr/>
        <p:txBody>
          <a:bodyPr/>
          <a:lstStyle>
            <a:lvl1pPr>
              <a:defRPr>
                <a:ea typeface="MS PGothic" pitchFamily="34" charset="-128"/>
              </a:defRPr>
            </a:lvl1pPr>
          </a:lstStyle>
          <a:p>
            <a:pPr>
              <a:defRPr/>
            </a:pPr>
            <a:fld id="{2F2878D7-47F5-4392-8815-57412BF40ECC}" type="slidenum">
              <a:rPr lang="en-US" altLang="en-US"/>
              <a:pPr>
                <a:defRPr/>
              </a:pPr>
              <a:t>‹#›</a:t>
            </a:fld>
            <a:endParaRPr lang="en-US" altLang="en-US" dirty="0"/>
          </a:p>
        </p:txBody>
      </p:sp>
      <p:sp>
        <p:nvSpPr>
          <p:cNvPr id="5" name="Footer Placeholder 4">
            <a:extLst>
              <a:ext uri="{FF2B5EF4-FFF2-40B4-BE49-F238E27FC236}">
                <a16:creationId xmlns="" xmlns:a16="http://schemas.microsoft.com/office/drawing/2014/main" id="{D6A0D9A5-B5C9-4231-8EF1-0369B5AD7010}"/>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3019115130"/>
      </p:ext>
    </p:extLst>
  </p:cSld>
  <p:clrMapOvr>
    <a:masterClrMapping/>
  </p:clrMapOvr>
  <p:transition spd="slow" advTm="3000">
    <p:push dir="u"/>
  </p:transition>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0ACB4FCF-21F1-441D-90AB-22EA5C9B3E4D}"/>
              </a:ext>
            </a:extLst>
          </p:cNvPr>
          <p:cNvSpPr>
            <a:spLocks noGrp="1"/>
          </p:cNvSpPr>
          <p:nvPr>
            <p:ph type="dt" sz="half" idx="10"/>
          </p:nvPr>
        </p:nvSpPr>
        <p:spPr/>
        <p:txBody>
          <a:bodyPr/>
          <a:lstStyle>
            <a:lvl1pPr>
              <a:defRPr/>
            </a:lvl1pPr>
          </a:lstStyle>
          <a:p>
            <a:pPr>
              <a:defRPr/>
            </a:pPr>
            <a:endParaRPr lang="en-US" altLang="en-US" dirty="0"/>
          </a:p>
        </p:txBody>
      </p:sp>
      <p:sp>
        <p:nvSpPr>
          <p:cNvPr id="3" name="Slide Number Placeholder 2">
            <a:extLst>
              <a:ext uri="{FF2B5EF4-FFF2-40B4-BE49-F238E27FC236}">
                <a16:creationId xmlns="" xmlns:a16="http://schemas.microsoft.com/office/drawing/2014/main" id="{F7B18C65-735C-4557-8BC9-DBE5F89F0437}"/>
              </a:ext>
            </a:extLst>
          </p:cNvPr>
          <p:cNvSpPr>
            <a:spLocks noGrp="1"/>
          </p:cNvSpPr>
          <p:nvPr>
            <p:ph type="sldNum" sz="quarter" idx="11"/>
          </p:nvPr>
        </p:nvSpPr>
        <p:spPr/>
        <p:txBody>
          <a:bodyPr/>
          <a:lstStyle>
            <a:lvl1pPr>
              <a:defRPr>
                <a:ea typeface="MS PGothic" pitchFamily="34" charset="-128"/>
              </a:defRPr>
            </a:lvl1pPr>
          </a:lstStyle>
          <a:p>
            <a:pPr>
              <a:defRPr/>
            </a:pPr>
            <a:fld id="{DD66EA38-BA64-417D-9F45-DEEC659E14B8}" type="slidenum">
              <a:rPr lang="en-US" altLang="en-US"/>
              <a:pPr>
                <a:defRPr/>
              </a:pPr>
              <a:t>‹#›</a:t>
            </a:fld>
            <a:endParaRPr lang="en-US" altLang="en-US" dirty="0"/>
          </a:p>
        </p:txBody>
      </p:sp>
      <p:sp>
        <p:nvSpPr>
          <p:cNvPr id="4" name="Footer Placeholder 3">
            <a:extLst>
              <a:ext uri="{FF2B5EF4-FFF2-40B4-BE49-F238E27FC236}">
                <a16:creationId xmlns="" xmlns:a16="http://schemas.microsoft.com/office/drawing/2014/main" id="{53AE6A4B-900E-492E-BCB4-9C0F6DC3E11C}"/>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1546742009"/>
      </p:ext>
    </p:extLst>
  </p:cSld>
  <p:clrMapOvr>
    <a:masterClrMapping/>
  </p:clrMapOvr>
  <p:transition spd="slow" advTm="3000">
    <p:push dir="u"/>
  </p:transition>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noProof="1"/>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1"/>
              <a:t>Click to 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1"/>
              <a:t>Click to edit Master text styles</a:t>
            </a:r>
          </a:p>
        </p:txBody>
      </p:sp>
      <p:sp>
        <p:nvSpPr>
          <p:cNvPr id="5" name="Date Placeholder 4">
            <a:extLst>
              <a:ext uri="{FF2B5EF4-FFF2-40B4-BE49-F238E27FC236}">
                <a16:creationId xmlns="" xmlns:a16="http://schemas.microsoft.com/office/drawing/2014/main" id="{76B74ED5-84DE-45D3-927E-A855DA83B9B7}"/>
              </a:ext>
            </a:extLst>
          </p:cNvPr>
          <p:cNvSpPr>
            <a:spLocks noGrp="1"/>
          </p:cNvSpPr>
          <p:nvPr>
            <p:ph type="dt" sz="half" idx="10"/>
          </p:nvPr>
        </p:nvSpPr>
        <p:spPr/>
        <p:txBody>
          <a:bodyPr/>
          <a:lstStyle>
            <a:lvl1pPr>
              <a:defRPr/>
            </a:lvl1pPr>
          </a:lstStyle>
          <a:p>
            <a:pPr>
              <a:defRPr/>
            </a:pPr>
            <a:endParaRPr lang="en-US" altLang="en-US" dirty="0"/>
          </a:p>
        </p:txBody>
      </p:sp>
      <p:sp>
        <p:nvSpPr>
          <p:cNvPr id="6" name="Slide Number Placeholder 5">
            <a:extLst>
              <a:ext uri="{FF2B5EF4-FFF2-40B4-BE49-F238E27FC236}">
                <a16:creationId xmlns="" xmlns:a16="http://schemas.microsoft.com/office/drawing/2014/main" id="{500C1303-9A39-4628-9274-5D8DA45F5E07}"/>
              </a:ext>
            </a:extLst>
          </p:cNvPr>
          <p:cNvSpPr>
            <a:spLocks noGrp="1"/>
          </p:cNvSpPr>
          <p:nvPr>
            <p:ph type="sldNum" sz="quarter" idx="11"/>
          </p:nvPr>
        </p:nvSpPr>
        <p:spPr/>
        <p:txBody>
          <a:bodyPr/>
          <a:lstStyle>
            <a:lvl1pPr>
              <a:defRPr>
                <a:ea typeface="MS PGothic" pitchFamily="34" charset="-128"/>
              </a:defRPr>
            </a:lvl1pPr>
          </a:lstStyle>
          <a:p>
            <a:pPr>
              <a:defRPr/>
            </a:pPr>
            <a:fld id="{4AA45C7A-5672-4B6B-A0D0-7DEE24D50740}" type="slidenum">
              <a:rPr lang="en-US" altLang="en-US"/>
              <a:pPr>
                <a:defRPr/>
              </a:pPr>
              <a:t>‹#›</a:t>
            </a:fld>
            <a:endParaRPr lang="en-US" altLang="en-US" dirty="0"/>
          </a:p>
        </p:txBody>
      </p:sp>
      <p:sp>
        <p:nvSpPr>
          <p:cNvPr id="7" name="Footer Placeholder 6">
            <a:extLst>
              <a:ext uri="{FF2B5EF4-FFF2-40B4-BE49-F238E27FC236}">
                <a16:creationId xmlns="" xmlns:a16="http://schemas.microsoft.com/office/drawing/2014/main" id="{618809BA-2342-4AA8-89F0-8723107BE6FC}"/>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3526062065"/>
      </p:ext>
    </p:extLst>
  </p:cSld>
  <p:clrMapOvr>
    <a:masterClrMapping/>
  </p:clrMapOvr>
  <p:transition spd="slow" advTm="3000">
    <p:push dir="u"/>
  </p:transition>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noProof="1"/>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1"/>
              <a:t>Click to edit Master text styles</a:t>
            </a:r>
          </a:p>
        </p:txBody>
      </p:sp>
      <p:sp>
        <p:nvSpPr>
          <p:cNvPr id="5" name="Date Placeholder 4">
            <a:extLst>
              <a:ext uri="{FF2B5EF4-FFF2-40B4-BE49-F238E27FC236}">
                <a16:creationId xmlns="" xmlns:a16="http://schemas.microsoft.com/office/drawing/2014/main" id="{9D391DF8-5B8C-4036-B034-8639A8DA0005}"/>
              </a:ext>
            </a:extLst>
          </p:cNvPr>
          <p:cNvSpPr>
            <a:spLocks noGrp="1"/>
          </p:cNvSpPr>
          <p:nvPr>
            <p:ph type="dt" sz="half" idx="10"/>
          </p:nvPr>
        </p:nvSpPr>
        <p:spPr/>
        <p:txBody>
          <a:bodyPr/>
          <a:lstStyle>
            <a:lvl1pPr>
              <a:defRPr/>
            </a:lvl1pPr>
          </a:lstStyle>
          <a:p>
            <a:pPr>
              <a:defRPr/>
            </a:pPr>
            <a:endParaRPr lang="en-US" altLang="en-US" dirty="0"/>
          </a:p>
        </p:txBody>
      </p:sp>
      <p:sp>
        <p:nvSpPr>
          <p:cNvPr id="6" name="Slide Number Placeholder 5">
            <a:extLst>
              <a:ext uri="{FF2B5EF4-FFF2-40B4-BE49-F238E27FC236}">
                <a16:creationId xmlns="" xmlns:a16="http://schemas.microsoft.com/office/drawing/2014/main" id="{398B132F-8FAB-4EC5-A067-C603C926AA5D}"/>
              </a:ext>
            </a:extLst>
          </p:cNvPr>
          <p:cNvSpPr>
            <a:spLocks noGrp="1"/>
          </p:cNvSpPr>
          <p:nvPr>
            <p:ph type="sldNum" sz="quarter" idx="11"/>
          </p:nvPr>
        </p:nvSpPr>
        <p:spPr/>
        <p:txBody>
          <a:bodyPr/>
          <a:lstStyle>
            <a:lvl1pPr>
              <a:defRPr>
                <a:ea typeface="MS PGothic" pitchFamily="34" charset="-128"/>
              </a:defRPr>
            </a:lvl1pPr>
          </a:lstStyle>
          <a:p>
            <a:pPr>
              <a:defRPr/>
            </a:pPr>
            <a:fld id="{18A7CB6C-E871-4D00-9E29-DAA0B8101807}" type="slidenum">
              <a:rPr lang="en-US" altLang="en-US"/>
              <a:pPr>
                <a:defRPr/>
              </a:pPr>
              <a:t>‹#›</a:t>
            </a:fld>
            <a:endParaRPr lang="en-US" altLang="en-US" dirty="0"/>
          </a:p>
        </p:txBody>
      </p:sp>
      <p:sp>
        <p:nvSpPr>
          <p:cNvPr id="7" name="Footer Placeholder 6">
            <a:extLst>
              <a:ext uri="{FF2B5EF4-FFF2-40B4-BE49-F238E27FC236}">
                <a16:creationId xmlns="" xmlns:a16="http://schemas.microsoft.com/office/drawing/2014/main" id="{0073ED88-C402-40D6-92F3-234C13607FA7}"/>
              </a:ext>
            </a:extLst>
          </p:cNvPr>
          <p:cNvSpPr>
            <a:spLocks noGrp="1"/>
          </p:cNvSpPr>
          <p:nvPr>
            <p:ph type="ftr" sz="quarter" idx="12"/>
          </p:nvPr>
        </p:nvSpPr>
        <p:spPr/>
        <p:txBody>
          <a:bodyPr/>
          <a:lstStyle>
            <a:lvl1pPr>
              <a:defRPr/>
            </a:lvl1pPr>
          </a:lstStyle>
          <a:p>
            <a:pPr>
              <a:defRPr/>
            </a:pPr>
            <a:r>
              <a:rPr lang="en-US" altLang="en-US" dirty="0"/>
              <a:t>NIT Delhi</a:t>
            </a:r>
          </a:p>
        </p:txBody>
      </p:sp>
    </p:spTree>
    <p:extLst>
      <p:ext uri="{BB962C8B-B14F-4D97-AF65-F5344CB8AC3E}">
        <p14:creationId xmlns="" xmlns:p14="http://schemas.microsoft.com/office/powerpoint/2010/main" val="2130107538"/>
      </p:ext>
    </p:extLst>
  </p:cSld>
  <p:clrMapOvr>
    <a:masterClrMapping/>
  </p:clrMapOvr>
  <p:transition spd="slow" advTm="3000">
    <p:push dir="u"/>
  </p:transition>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e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 xmlns:a16="http://schemas.microsoft.com/office/drawing/2014/main" id="{256B6EAC-68FB-4AEA-965E-942764C43AD1}"/>
              </a:ext>
            </a:extLst>
          </p:cNvPr>
          <p:cNvSpPr>
            <a:spLocks noGrp="1" noChangeArrowheads="1"/>
          </p:cNvSpPr>
          <p:nvPr>
            <p:ph type="title" idx="4294967295"/>
          </p:nvPr>
        </p:nvSpPr>
        <p:spPr bwMode="auto">
          <a:xfrm>
            <a:off x="685800" y="346075"/>
            <a:ext cx="7772400" cy="873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 xmlns:a16="http://schemas.microsoft.com/office/drawing/2014/main" id="{7F86C4D2-78A2-4752-BF7F-F82B80C7FC45}"/>
              </a:ext>
            </a:extLst>
          </p:cNvPr>
          <p:cNvSpPr>
            <a:spLocks noGrp="1" noChangeArrowheads="1"/>
          </p:cNvSpPr>
          <p:nvPr>
            <p:ph type="body" idx="4294967295"/>
          </p:nvPr>
        </p:nvSpPr>
        <p:spPr bwMode="auto">
          <a:xfrm>
            <a:off x="685800" y="1371600"/>
            <a:ext cx="7772400" cy="4687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45412" name="Rectangle 4">
            <a:extLst>
              <a:ext uri="{FF2B5EF4-FFF2-40B4-BE49-F238E27FC236}">
                <a16:creationId xmlns="" xmlns:a16="http://schemas.microsoft.com/office/drawing/2014/main" id="{1F6B4A76-62E7-43DD-8FD2-10C7A2DBEDDD}"/>
              </a:ext>
            </a:extLst>
          </p:cNvPr>
          <p:cNvSpPr>
            <a:spLocks noGrp="1" noChangeArrowheads="1"/>
          </p:cNvSpPr>
          <p:nvPr>
            <p:ph type="dt" sz="half" idx="2"/>
          </p:nvPr>
        </p:nvSpPr>
        <p:spPr bwMode="auto">
          <a:xfrm>
            <a:off x="228600" y="6400800"/>
            <a:ext cx="1905000" cy="457200"/>
          </a:xfrm>
          <a:prstGeom prst="rect">
            <a:avLst/>
          </a:prstGeom>
          <a:noFill/>
          <a:ln w="9525">
            <a:noFill/>
            <a:miter lim="800000"/>
          </a:ln>
          <a:effectLst/>
        </p:spPr>
        <p:txBody>
          <a:bodyPr vert="horz" wrap="square" lIns="91440" tIns="45720" rIns="91440" bIns="45720" numCol="1" anchor="t" anchorCtr="0" compatLnSpc="1"/>
          <a:lstStyle>
            <a:lvl1pPr algn="ctr" eaLnBrk="1" fontAlgn="auto" hangingPunct="1">
              <a:spcBef>
                <a:spcPts val="0"/>
              </a:spcBef>
              <a:spcAft>
                <a:spcPts val="0"/>
              </a:spcAft>
              <a:buFontTx/>
              <a:buNone/>
              <a:defRPr sz="1200" i="0">
                <a:solidFill>
                  <a:srgbClr val="FF9933"/>
                </a:solidFill>
                <a:latin typeface="Times New Roman" panose="02020503050405090304" pitchFamily="18" charset="0"/>
                <a:ea typeface="PMingLiU" pitchFamily="18" charset="-120"/>
                <a:cs typeface="+mn-cs"/>
              </a:defRPr>
            </a:lvl1pPr>
          </a:lstStyle>
          <a:p>
            <a:pPr>
              <a:defRPr/>
            </a:pPr>
            <a:endParaRPr lang="en-US" altLang="en-US" dirty="0"/>
          </a:p>
        </p:txBody>
      </p:sp>
      <p:sp>
        <p:nvSpPr>
          <p:cNvPr id="1029" name="Line 5">
            <a:extLst>
              <a:ext uri="{FF2B5EF4-FFF2-40B4-BE49-F238E27FC236}">
                <a16:creationId xmlns="" xmlns:a16="http://schemas.microsoft.com/office/drawing/2014/main" id="{F701BEAA-9D93-4CBC-B400-EBE39DFF0585}"/>
              </a:ext>
            </a:extLst>
          </p:cNvPr>
          <p:cNvSpPr>
            <a:spLocks noChangeShapeType="1"/>
          </p:cNvSpPr>
          <p:nvPr/>
        </p:nvSpPr>
        <p:spPr bwMode="auto">
          <a:xfrm>
            <a:off x="533400" y="1219200"/>
            <a:ext cx="8077200" cy="0"/>
          </a:xfrm>
          <a:prstGeom prst="line">
            <a:avLst/>
          </a:prstGeom>
          <a:noFill/>
          <a:ln w="76200">
            <a:solidFill>
              <a:srgbClr val="FF6600"/>
            </a:solidFill>
            <a:round/>
            <a:headEnd/>
            <a:tailEnd/>
          </a:ln>
          <a:extLst>
            <a:ext uri="{909E8E84-426E-40DD-AFC4-6F175D3DCCD1}">
              <a14:hiddenFill xmlns="" xmlns:a14="http://schemas.microsoft.com/office/drawing/2010/main">
                <a:noFill/>
              </a14:hiddenFill>
            </a:ext>
          </a:extLst>
        </p:spPr>
        <p:txBody>
          <a:bodyPr/>
          <a:lstStyle/>
          <a:p>
            <a:endParaRPr lang="en-US" dirty="0"/>
          </a:p>
        </p:txBody>
      </p:sp>
      <p:sp>
        <p:nvSpPr>
          <p:cNvPr id="145414" name="Rectangle 6">
            <a:extLst>
              <a:ext uri="{FF2B5EF4-FFF2-40B4-BE49-F238E27FC236}">
                <a16:creationId xmlns="" xmlns:a16="http://schemas.microsoft.com/office/drawing/2014/main" id="{D9F3C7CA-0A8F-4857-97BA-9036EEDBCDB3}"/>
              </a:ext>
            </a:extLst>
          </p:cNvPr>
          <p:cNvSpPr>
            <a:spLocks noGrp="1" noChangeArrowheads="1"/>
          </p:cNvSpPr>
          <p:nvPr>
            <p:ph type="sldNum" sz="quarter" idx="4"/>
          </p:nvPr>
        </p:nvSpPr>
        <p:spPr bwMode="auto">
          <a:xfrm>
            <a:off x="6934200" y="6400800"/>
            <a:ext cx="1905000" cy="457200"/>
          </a:xfrm>
          <a:prstGeom prst="rect">
            <a:avLst/>
          </a:prstGeom>
          <a:noFill/>
          <a:ln w="9525">
            <a:noFill/>
            <a:miter lim="800000"/>
          </a:ln>
          <a:effectLst/>
        </p:spPr>
        <p:txBody>
          <a:bodyPr vert="horz" wrap="square" lIns="91440" tIns="45720" rIns="91440" bIns="45720" numCol="1" anchor="t" anchorCtr="0" compatLnSpc="1"/>
          <a:lstStyle>
            <a:lvl1pPr algn="r" eaLnBrk="1" fontAlgn="auto" hangingPunct="1">
              <a:spcBef>
                <a:spcPts val="0"/>
              </a:spcBef>
              <a:spcAft>
                <a:spcPts val="0"/>
              </a:spcAft>
              <a:buFontTx/>
              <a:buNone/>
              <a:defRPr sz="1200">
                <a:solidFill>
                  <a:srgbClr val="CC6600"/>
                </a:solidFill>
                <a:latin typeface="Helvetica" pitchFamily="34" charset="0"/>
                <a:ea typeface="PMingLiU" pitchFamily="18" charset="-120"/>
              </a:defRPr>
            </a:lvl1pPr>
          </a:lstStyle>
          <a:p>
            <a:pPr>
              <a:defRPr/>
            </a:pPr>
            <a:fld id="{6D421E64-1ABD-458D-83B9-2F77DD202FFC}" type="slidenum">
              <a:rPr lang="en-US" altLang="en-US"/>
              <a:pPr>
                <a:defRPr/>
              </a:pPr>
              <a:t>‹#›</a:t>
            </a:fld>
            <a:endParaRPr lang="en-US" altLang="en-US" dirty="0"/>
          </a:p>
        </p:txBody>
      </p:sp>
      <p:sp>
        <p:nvSpPr>
          <p:cNvPr id="145415" name="Rectangle 7">
            <a:extLst>
              <a:ext uri="{FF2B5EF4-FFF2-40B4-BE49-F238E27FC236}">
                <a16:creationId xmlns="" xmlns:a16="http://schemas.microsoft.com/office/drawing/2014/main" id="{941B12F5-8EBE-4219-843D-BE7A7D1D5753}"/>
              </a:ext>
            </a:extLst>
          </p:cNvPr>
          <p:cNvSpPr>
            <a:spLocks noGrp="1" noChangeArrowheads="1"/>
          </p:cNvSpPr>
          <p:nvPr>
            <p:ph type="ftr" sz="quarter" idx="3"/>
          </p:nvPr>
        </p:nvSpPr>
        <p:spPr bwMode="auto">
          <a:xfrm>
            <a:off x="3124200" y="6400800"/>
            <a:ext cx="2895600" cy="457200"/>
          </a:xfrm>
          <a:prstGeom prst="rect">
            <a:avLst/>
          </a:prstGeom>
          <a:noFill/>
          <a:ln w="9525">
            <a:noFill/>
            <a:miter lim="800000"/>
          </a:ln>
          <a:effectLst/>
        </p:spPr>
        <p:txBody>
          <a:bodyPr vert="horz" wrap="square" lIns="91440" tIns="45720" rIns="91440" bIns="45720" numCol="1" anchor="t" anchorCtr="0" compatLnSpc="1"/>
          <a:lstStyle>
            <a:lvl1pPr algn="ctr" eaLnBrk="1" fontAlgn="auto" hangingPunct="1">
              <a:spcBef>
                <a:spcPts val="0"/>
              </a:spcBef>
              <a:spcAft>
                <a:spcPts val="0"/>
              </a:spcAft>
              <a:buFontTx/>
              <a:buNone/>
              <a:defRPr sz="1400" i="0">
                <a:solidFill>
                  <a:srgbClr val="CC6600"/>
                </a:solidFill>
                <a:latin typeface="Times New Roman" panose="02020503050405090304" pitchFamily="18" charset="0"/>
                <a:ea typeface="PMingLiU" pitchFamily="18" charset="-120"/>
                <a:cs typeface="+mn-cs"/>
              </a:defRPr>
            </a:lvl1pPr>
          </a:lstStyle>
          <a:p>
            <a:pPr>
              <a:defRPr/>
            </a:pPr>
            <a:r>
              <a:rPr lang="en-US" altLang="en-US" dirty="0"/>
              <a:t>NIT Delhi</a:t>
            </a:r>
          </a:p>
        </p:txBody>
      </p:sp>
      <p:pic>
        <p:nvPicPr>
          <p:cNvPr id="1032" name="Picture 1" descr="download">
            <a:extLst>
              <a:ext uri="{FF2B5EF4-FFF2-40B4-BE49-F238E27FC236}">
                <a16:creationId xmlns="" xmlns:a16="http://schemas.microsoft.com/office/drawing/2014/main" id="{3AF702AD-9607-4952-8A9D-59D2333BD380}"/>
              </a:ext>
            </a:extLst>
          </p:cNvPr>
          <p:cNvPicPr>
            <a:picLocks noChangeAspect="1" noChangeArrowheads="1"/>
          </p:cNvPicPr>
          <p:nvPr userDrawn="1"/>
        </p:nvPicPr>
        <p:blipFill>
          <a:blip r:embed="rId21">
            <a:extLst>
              <a:ext uri="{28A0092B-C50C-407E-A947-70E740481C1C}">
                <a14:useLocalDpi xmlns="" xmlns:a14="http://schemas.microsoft.com/office/drawing/2010/main" val="0"/>
              </a:ext>
            </a:extLst>
          </a:blip>
          <a:srcRect/>
          <a:stretch>
            <a:fillRect/>
          </a:stretch>
        </p:blipFill>
        <p:spPr bwMode="auto">
          <a:xfrm>
            <a:off x="8026400" y="96838"/>
            <a:ext cx="1011238" cy="10096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99" r:id="rId1"/>
    <p:sldLayoutId id="2147484000" r:id="rId2"/>
    <p:sldLayoutId id="2147484001" r:id="rId3"/>
    <p:sldLayoutId id="2147484002" r:id="rId4"/>
    <p:sldLayoutId id="2147484003" r:id="rId5"/>
    <p:sldLayoutId id="2147484004" r:id="rId6"/>
    <p:sldLayoutId id="2147484005" r:id="rId7"/>
    <p:sldLayoutId id="2147484006" r:id="rId8"/>
    <p:sldLayoutId id="2147484007" r:id="rId9"/>
    <p:sldLayoutId id="2147484008" r:id="rId10"/>
    <p:sldLayoutId id="2147484009" r:id="rId11"/>
    <p:sldLayoutId id="2147484010" r:id="rId12"/>
    <p:sldLayoutId id="2147484011" r:id="rId13"/>
    <p:sldLayoutId id="2147483997" r:id="rId14"/>
    <p:sldLayoutId id="2147484012" r:id="rId15"/>
    <p:sldLayoutId id="2147484013" r:id="rId16"/>
    <p:sldLayoutId id="2147484014" r:id="rId17"/>
    <p:sldLayoutId id="2147484015" r:id="rId18"/>
    <p:sldLayoutId id="2147483998" r:id="rId19"/>
  </p:sldLayoutIdLst>
  <p:transition spd="slow" advTm="3000">
    <p:push dir="u"/>
  </p:transition>
  <p:txStyles>
    <p:titleStyle>
      <a:lvl1pPr algn="ctr" rtl="0" eaLnBrk="0" fontAlgn="base" hangingPunct="0">
        <a:spcBef>
          <a:spcPct val="0"/>
        </a:spcBef>
        <a:spcAft>
          <a:spcPct val="0"/>
        </a:spcAft>
        <a:defRPr sz="3600">
          <a:solidFill>
            <a:srgbClr val="0033CC"/>
          </a:solidFill>
          <a:latin typeface="+mj-lt"/>
          <a:ea typeface="MS PGothic" pitchFamily="34" charset="-128"/>
          <a:cs typeface="MS PGothic" pitchFamily="34" charset="-128"/>
        </a:defRPr>
      </a:lvl1pPr>
      <a:lvl2pPr algn="ctr" rtl="0" eaLnBrk="0" fontAlgn="base" hangingPunct="0">
        <a:spcBef>
          <a:spcPct val="0"/>
        </a:spcBef>
        <a:spcAft>
          <a:spcPct val="0"/>
        </a:spcAft>
        <a:defRPr sz="3600">
          <a:solidFill>
            <a:srgbClr val="0033CC"/>
          </a:solidFill>
          <a:latin typeface="Times New Roman" panose="02020503050405090304" pitchFamily="18" charset="0"/>
          <a:ea typeface="MS PGothic" pitchFamily="34" charset="-128"/>
          <a:cs typeface="MS PGothic" pitchFamily="34" charset="-128"/>
        </a:defRPr>
      </a:lvl2pPr>
      <a:lvl3pPr algn="ctr" rtl="0" eaLnBrk="0" fontAlgn="base" hangingPunct="0">
        <a:spcBef>
          <a:spcPct val="0"/>
        </a:spcBef>
        <a:spcAft>
          <a:spcPct val="0"/>
        </a:spcAft>
        <a:defRPr sz="3600">
          <a:solidFill>
            <a:srgbClr val="0033CC"/>
          </a:solidFill>
          <a:latin typeface="Times New Roman" panose="02020503050405090304" pitchFamily="18" charset="0"/>
          <a:ea typeface="MS PGothic" pitchFamily="34" charset="-128"/>
          <a:cs typeface="MS PGothic" pitchFamily="34" charset="-128"/>
        </a:defRPr>
      </a:lvl3pPr>
      <a:lvl4pPr algn="ctr" rtl="0" eaLnBrk="0" fontAlgn="base" hangingPunct="0">
        <a:spcBef>
          <a:spcPct val="0"/>
        </a:spcBef>
        <a:spcAft>
          <a:spcPct val="0"/>
        </a:spcAft>
        <a:defRPr sz="3600">
          <a:solidFill>
            <a:srgbClr val="0033CC"/>
          </a:solidFill>
          <a:latin typeface="Times New Roman" panose="02020503050405090304" pitchFamily="18" charset="0"/>
          <a:ea typeface="MS PGothic" pitchFamily="34" charset="-128"/>
          <a:cs typeface="MS PGothic" pitchFamily="34" charset="-128"/>
        </a:defRPr>
      </a:lvl4pPr>
      <a:lvl5pPr algn="ctr" rtl="0" eaLnBrk="0" fontAlgn="base" hangingPunct="0">
        <a:spcBef>
          <a:spcPct val="0"/>
        </a:spcBef>
        <a:spcAft>
          <a:spcPct val="0"/>
        </a:spcAft>
        <a:defRPr sz="3600">
          <a:solidFill>
            <a:srgbClr val="0033CC"/>
          </a:solidFill>
          <a:latin typeface="Times New Roman" panose="02020503050405090304" pitchFamily="18" charset="0"/>
          <a:ea typeface="MS PGothic" pitchFamily="34" charset="-128"/>
          <a:cs typeface="MS PGothic" pitchFamily="34" charset="-128"/>
        </a:defRPr>
      </a:lvl5pPr>
      <a:lvl6pPr marL="457200" algn="ctr" rtl="0" eaLnBrk="1" fontAlgn="base" hangingPunct="1">
        <a:spcBef>
          <a:spcPct val="0"/>
        </a:spcBef>
        <a:spcAft>
          <a:spcPct val="0"/>
        </a:spcAft>
        <a:defRPr sz="3600">
          <a:solidFill>
            <a:srgbClr val="0033CC"/>
          </a:solidFill>
          <a:latin typeface="Times New Roman" panose="02020503050405090304" pitchFamily="18" charset="0"/>
        </a:defRPr>
      </a:lvl6pPr>
      <a:lvl7pPr marL="914400" algn="ctr" rtl="0" eaLnBrk="1" fontAlgn="base" hangingPunct="1">
        <a:spcBef>
          <a:spcPct val="0"/>
        </a:spcBef>
        <a:spcAft>
          <a:spcPct val="0"/>
        </a:spcAft>
        <a:defRPr sz="3600">
          <a:solidFill>
            <a:srgbClr val="0033CC"/>
          </a:solidFill>
          <a:latin typeface="Times New Roman" panose="02020503050405090304" pitchFamily="18" charset="0"/>
        </a:defRPr>
      </a:lvl7pPr>
      <a:lvl8pPr marL="1371600" algn="ctr" rtl="0" eaLnBrk="1" fontAlgn="base" hangingPunct="1">
        <a:spcBef>
          <a:spcPct val="0"/>
        </a:spcBef>
        <a:spcAft>
          <a:spcPct val="0"/>
        </a:spcAft>
        <a:defRPr sz="3600">
          <a:solidFill>
            <a:srgbClr val="0033CC"/>
          </a:solidFill>
          <a:latin typeface="Times New Roman" panose="02020503050405090304" pitchFamily="18" charset="0"/>
        </a:defRPr>
      </a:lvl8pPr>
      <a:lvl9pPr marL="1828800" algn="ctr" rtl="0" eaLnBrk="1" fontAlgn="base" hangingPunct="1">
        <a:spcBef>
          <a:spcPct val="0"/>
        </a:spcBef>
        <a:spcAft>
          <a:spcPct val="0"/>
        </a:spcAft>
        <a:defRPr sz="3600">
          <a:solidFill>
            <a:srgbClr val="0033CC"/>
          </a:solidFill>
          <a:latin typeface="Times New Roman" panose="02020503050405090304" pitchFamily="18" charset="0"/>
        </a:defRPr>
      </a:lvl9pPr>
    </p:titleStyle>
    <p:bodyStyle>
      <a:lvl1pPr marL="342900" indent="-342900" algn="l" rtl="0" eaLnBrk="0" fontAlgn="base" hangingPunct="0">
        <a:spcBef>
          <a:spcPct val="20000"/>
        </a:spcBef>
        <a:spcAft>
          <a:spcPct val="0"/>
        </a:spcAft>
        <a:buClr>
          <a:srgbClr val="FF0000"/>
        </a:buClr>
        <a:buChar char="•"/>
        <a:defRPr sz="2800">
          <a:solidFill>
            <a:schemeClr val="tx1"/>
          </a:solidFill>
          <a:latin typeface="+mn-lt"/>
          <a:ea typeface="MS PGothic" pitchFamily="34" charset="-128"/>
          <a:cs typeface="MS PGothic" pitchFamily="34" charset="-128"/>
        </a:defRPr>
      </a:lvl1pPr>
      <a:lvl2pPr marL="742950" indent="-285750" algn="l" rtl="0" eaLnBrk="0" fontAlgn="base" hangingPunct="0">
        <a:spcBef>
          <a:spcPct val="20000"/>
        </a:spcBef>
        <a:spcAft>
          <a:spcPct val="0"/>
        </a:spcAft>
        <a:buClr>
          <a:schemeClr val="accent2"/>
        </a:buClr>
        <a:buChar char="–"/>
        <a:defRPr sz="2400">
          <a:solidFill>
            <a:srgbClr val="000099"/>
          </a:solidFill>
          <a:latin typeface="+mn-lt"/>
          <a:ea typeface="MS PGothic" pitchFamily="34" charset="-128"/>
          <a:cs typeface="MS PGothic" pitchFamily="34" charset="-128"/>
        </a:defRPr>
      </a:lvl2pPr>
      <a:lvl3pPr marL="1143000" indent="-228600" algn="l" rtl="0" eaLnBrk="0" fontAlgn="base" hangingPunct="0">
        <a:spcBef>
          <a:spcPct val="20000"/>
        </a:spcBef>
        <a:spcAft>
          <a:spcPct val="0"/>
        </a:spcAft>
        <a:buClr>
          <a:srgbClr val="00CC00"/>
        </a:buClr>
        <a:buChar char="•"/>
        <a:defRPr sz="2400">
          <a:solidFill>
            <a:srgbClr val="336600"/>
          </a:solidFill>
          <a:latin typeface="+mn-lt"/>
          <a:ea typeface="MS PGothic" pitchFamily="34" charset="-128"/>
          <a:cs typeface="MS PGothic" pitchFamily="34" charset="-128"/>
        </a:defRPr>
      </a:lvl3pPr>
      <a:lvl4pPr marL="1600200" indent="-228600" algn="l" rtl="0" eaLnBrk="0" fontAlgn="base" hangingPunct="0">
        <a:spcBef>
          <a:spcPct val="20000"/>
        </a:spcBef>
        <a:spcAft>
          <a:spcPct val="0"/>
        </a:spcAft>
        <a:buClr>
          <a:srgbClr val="00CC00"/>
        </a:buClr>
        <a:buChar char="–"/>
        <a:defRPr sz="2000">
          <a:solidFill>
            <a:schemeClr val="tx1"/>
          </a:solidFill>
          <a:latin typeface="+mn-lt"/>
          <a:ea typeface="MS PGothic" pitchFamily="34" charset="-128"/>
          <a:cs typeface="MS PGothic" pitchFamily="34" charset="-128"/>
        </a:defRPr>
      </a:lvl4pPr>
      <a:lvl5pPr marL="2057400" indent="-228600" algn="l" rtl="0" eaLnBrk="0" fontAlgn="base" hangingPunct="0">
        <a:spcBef>
          <a:spcPct val="20000"/>
        </a:spcBef>
        <a:spcAft>
          <a:spcPct val="0"/>
        </a:spcAft>
        <a:buClr>
          <a:srgbClr val="00CC00"/>
        </a:buClr>
        <a:buChar char="»"/>
        <a:defRPr sz="2000">
          <a:solidFill>
            <a:schemeClr val="tx1"/>
          </a:solidFill>
          <a:latin typeface="+mn-lt"/>
          <a:ea typeface="MS PGothic" pitchFamily="34" charset="-128"/>
          <a:cs typeface="MS PGothic" pitchFamily="34" charset="-128"/>
        </a:defRPr>
      </a:lvl5pPr>
      <a:lvl6pPr marL="2514600" indent="-228600" algn="l" rtl="0" eaLnBrk="1" fontAlgn="base" hangingPunct="1">
        <a:spcBef>
          <a:spcPct val="20000"/>
        </a:spcBef>
        <a:spcAft>
          <a:spcPct val="0"/>
        </a:spcAft>
        <a:buClr>
          <a:srgbClr val="00CC00"/>
        </a:buClr>
        <a:buChar char="»"/>
        <a:defRPr sz="2000">
          <a:solidFill>
            <a:schemeClr val="tx1"/>
          </a:solidFill>
          <a:latin typeface="+mn-lt"/>
        </a:defRPr>
      </a:lvl6pPr>
      <a:lvl7pPr marL="2971800" indent="-228600" algn="l" rtl="0" eaLnBrk="1" fontAlgn="base" hangingPunct="1">
        <a:spcBef>
          <a:spcPct val="20000"/>
        </a:spcBef>
        <a:spcAft>
          <a:spcPct val="0"/>
        </a:spcAft>
        <a:buClr>
          <a:srgbClr val="00CC00"/>
        </a:buClr>
        <a:buChar char="»"/>
        <a:defRPr sz="2000">
          <a:solidFill>
            <a:schemeClr val="tx1"/>
          </a:solidFill>
          <a:latin typeface="+mn-lt"/>
        </a:defRPr>
      </a:lvl7pPr>
      <a:lvl8pPr marL="3429000" indent="-228600" algn="l" rtl="0" eaLnBrk="1" fontAlgn="base" hangingPunct="1">
        <a:spcBef>
          <a:spcPct val="20000"/>
        </a:spcBef>
        <a:spcAft>
          <a:spcPct val="0"/>
        </a:spcAft>
        <a:buClr>
          <a:srgbClr val="00CC00"/>
        </a:buClr>
        <a:buChar char="»"/>
        <a:defRPr sz="2000">
          <a:solidFill>
            <a:schemeClr val="tx1"/>
          </a:solidFill>
          <a:latin typeface="+mn-lt"/>
        </a:defRPr>
      </a:lvl8pPr>
      <a:lvl9pPr marL="3886200" indent="-228600" algn="l" rtl="0" eaLnBrk="1" fontAlgn="base" hangingPunct="1">
        <a:spcBef>
          <a:spcPct val="20000"/>
        </a:spcBef>
        <a:spcAft>
          <a:spcPct val="0"/>
        </a:spcAft>
        <a:buClr>
          <a:srgbClr val="00CC00"/>
        </a:buClr>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www.jagranjosh.com/general-knowledge-general-knowledge-quiz-1392962588-1" TargetMode="External"/><Relationship Id="rId2" Type="http://schemas.openxmlformats.org/officeDocument/2006/relationships/hyperlink" Target="https://www.geeksforgeeks.org/"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506" name="Slide Number Placeholder 3">
            <a:extLst>
              <a:ext uri="{FF2B5EF4-FFF2-40B4-BE49-F238E27FC236}">
                <a16:creationId xmlns="" xmlns:a16="http://schemas.microsoft.com/office/drawing/2014/main" id="{2B0498F1-5484-4C00-8036-2119D6EF8A2B}"/>
              </a:ext>
            </a:extLst>
          </p:cNvPr>
          <p:cNvSpPr>
            <a:spLocks noGrp="1" noChangeArrowheads="1"/>
          </p:cNvSpPr>
          <p:nvPr>
            <p:ph type="sldNum"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en-US" sz="1200" dirty="0">
                <a:solidFill>
                  <a:srgbClr val="CC6600"/>
                </a:solidFill>
                <a:latin typeface="Times New Roman Regular" charset="0"/>
                <a:ea typeface="PMingLiU" panose="02020500000000000000" pitchFamily="18" charset="-120"/>
              </a:rPr>
              <a:t>*</a:t>
            </a:r>
          </a:p>
        </p:txBody>
      </p:sp>
      <p:sp>
        <p:nvSpPr>
          <p:cNvPr id="21507" name="Footer Placeholder 2">
            <a:extLst>
              <a:ext uri="{FF2B5EF4-FFF2-40B4-BE49-F238E27FC236}">
                <a16:creationId xmlns="" xmlns:a16="http://schemas.microsoft.com/office/drawing/2014/main" id="{93570A3A-1330-4B72-AA18-70842473839D}"/>
              </a:ext>
            </a:extLst>
          </p:cNvPr>
          <p:cNvSpPr>
            <a:spLocks noGrp="1" noChangeArrowheads="1"/>
          </p:cNvSpPr>
          <p:nvPr>
            <p:ph type="ftr" sz="quarter" idx="12"/>
          </p:nvPr>
        </p:nvSpPr>
        <p:spPr>
          <a:xfrm>
            <a:off x="2983706" y="5121274"/>
            <a:ext cx="2895600" cy="457200"/>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zh-CN" sz="1600" dirty="0">
                <a:solidFill>
                  <a:srgbClr val="CC6600"/>
                </a:solidFill>
                <a:latin typeface="Times New Roman Regular" charset="0"/>
                <a:ea typeface="PMingLiU" panose="02020500000000000000" pitchFamily="18" charset="-120"/>
              </a:rPr>
              <a:t>NIT Delhi</a:t>
            </a:r>
          </a:p>
        </p:txBody>
      </p:sp>
      <p:sp>
        <p:nvSpPr>
          <p:cNvPr id="21508" name="Rectangle 1">
            <a:extLst>
              <a:ext uri="{FF2B5EF4-FFF2-40B4-BE49-F238E27FC236}">
                <a16:creationId xmlns="" xmlns:a16="http://schemas.microsoft.com/office/drawing/2014/main" id="{B9A640B7-386F-4C15-8ADF-8C888C644386}"/>
              </a:ext>
            </a:extLst>
          </p:cNvPr>
          <p:cNvSpPr>
            <a:spLocks noGrp="1" noChangeArrowheads="1"/>
          </p:cNvSpPr>
          <p:nvPr>
            <p:ph type="title" idx="4294967295"/>
          </p:nvPr>
        </p:nvSpPr>
        <p:spPr>
          <a:xfrm>
            <a:off x="-33391" y="632924"/>
            <a:ext cx="8839200" cy="579438"/>
          </a:xfrm>
        </p:spPr>
        <p:txBody>
          <a:bodyPr lIns="0" tIns="0" rIns="0" bIns="0"/>
          <a:lstStyle/>
          <a:p>
            <a:pPr defTabSz="457200" eaLnBrk="1" hangingPunct="1">
              <a:buClr>
                <a:srgbClr val="006633"/>
              </a:buClr>
              <a:tabLst>
                <a:tab pos="0" algn="l"/>
                <a:tab pos="414338" algn="l"/>
                <a:tab pos="828675" algn="l"/>
                <a:tab pos="1243013" algn="l"/>
                <a:tab pos="1657350" algn="l"/>
                <a:tab pos="2073275" algn="l"/>
                <a:tab pos="2486025" algn="l"/>
                <a:tab pos="2901950" algn="l"/>
                <a:tab pos="3314700" algn="l"/>
                <a:tab pos="3729038" algn="l"/>
                <a:tab pos="4144963" algn="l"/>
                <a:tab pos="4559300" algn="l"/>
                <a:tab pos="4973638" algn="l"/>
                <a:tab pos="5387975" algn="l"/>
                <a:tab pos="5803900" algn="l"/>
                <a:tab pos="6218238" algn="l"/>
                <a:tab pos="6632575" algn="l"/>
                <a:tab pos="7046913" algn="l"/>
                <a:tab pos="7461250" algn="l"/>
                <a:tab pos="7877175" algn="l"/>
                <a:tab pos="8291513" algn="l"/>
              </a:tabLst>
            </a:pPr>
            <a:r>
              <a:rPr lang="en-US" altLang="zh-CN" sz="4000" u="sng" dirty="0">
                <a:solidFill>
                  <a:srgbClr val="FFC000"/>
                </a:solidFill>
                <a:effectLst>
                  <a:outerShdw blurRad="38100" dist="38100" dir="2700000" algn="tl">
                    <a:srgbClr val="000000">
                      <a:alpha val="43137"/>
                    </a:srgbClr>
                  </a:outerShdw>
                </a:effectLst>
                <a:latin typeface="Dutch801 XBd BT" panose="02020903060505020304" pitchFamily="18" charset="0"/>
              </a:rPr>
              <a:t>QUIZ  GAME </a:t>
            </a:r>
          </a:p>
        </p:txBody>
      </p:sp>
      <p:sp>
        <p:nvSpPr>
          <p:cNvPr id="21509" name="Rectangle 1">
            <a:extLst>
              <a:ext uri="{FF2B5EF4-FFF2-40B4-BE49-F238E27FC236}">
                <a16:creationId xmlns="" xmlns:a16="http://schemas.microsoft.com/office/drawing/2014/main" id="{E2AC5BD4-EF4E-4FED-975C-0AE256BBD63A}"/>
              </a:ext>
            </a:extLst>
          </p:cNvPr>
          <p:cNvSpPr>
            <a:spLocks noChangeArrowheads="1"/>
          </p:cNvSpPr>
          <p:nvPr/>
        </p:nvSpPr>
        <p:spPr bwMode="auto">
          <a:xfrm>
            <a:off x="5449839" y="2423014"/>
            <a:ext cx="3805237" cy="2425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82936" tIns="41469" rIns="82936" bIns="41469">
            <a:spAutoFit/>
          </a:bodyPr>
          <a:lstStyle>
            <a:lvl1pPr defTabSz="414338">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defTabSz="414338">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defTabSz="414338">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defTabSz="414338">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defTabSz="414338">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algn="ctr">
              <a:lnSpc>
                <a:spcPct val="125000"/>
              </a:lnSpc>
              <a:spcBef>
                <a:spcPct val="0"/>
              </a:spcBef>
              <a:buClrTx/>
              <a:buFontTx/>
              <a:buNone/>
            </a:pPr>
            <a:r>
              <a:rPr lang="en-US" altLang="en-US" sz="2000" b="1" dirty="0">
                <a:solidFill>
                  <a:srgbClr val="000000"/>
                </a:solidFill>
                <a:latin typeface="Times New Roman Regular" charset="0"/>
              </a:rPr>
              <a:t>Presented By : </a:t>
            </a:r>
          </a:p>
          <a:p>
            <a:pPr algn="ctr">
              <a:lnSpc>
                <a:spcPct val="125000"/>
              </a:lnSpc>
              <a:spcBef>
                <a:spcPct val="0"/>
              </a:spcBef>
              <a:buClrTx/>
              <a:buFontTx/>
              <a:buNone/>
            </a:pPr>
            <a:r>
              <a:rPr lang="en-US" altLang="en-US" sz="2000" dirty="0">
                <a:solidFill>
                  <a:schemeClr val="accent2">
                    <a:lumMod val="75000"/>
                  </a:schemeClr>
                </a:solidFill>
                <a:latin typeface="Times New Roman Regular" charset="0"/>
              </a:rPr>
              <a:t>RIHA SANJAY KOKODE</a:t>
            </a:r>
          </a:p>
          <a:p>
            <a:pPr algn="ctr">
              <a:lnSpc>
                <a:spcPct val="125000"/>
              </a:lnSpc>
              <a:spcBef>
                <a:spcPct val="0"/>
              </a:spcBef>
              <a:buClrTx/>
              <a:buFontTx/>
              <a:buNone/>
            </a:pPr>
            <a:r>
              <a:rPr lang="en-US" altLang="en-US" sz="2000" dirty="0">
                <a:solidFill>
                  <a:srgbClr val="000000"/>
                </a:solidFill>
                <a:latin typeface="Times New Roman Regular" charset="0"/>
              </a:rPr>
              <a:t>201210036</a:t>
            </a:r>
          </a:p>
          <a:p>
            <a:pPr algn="ctr">
              <a:lnSpc>
                <a:spcPct val="125000"/>
              </a:lnSpc>
              <a:spcBef>
                <a:spcPct val="0"/>
              </a:spcBef>
              <a:buClrTx/>
              <a:buFontTx/>
              <a:buNone/>
            </a:pPr>
            <a:r>
              <a:rPr lang="en-US" altLang="en-US" sz="2000" dirty="0">
                <a:solidFill>
                  <a:schemeClr val="accent2">
                    <a:lumMod val="75000"/>
                  </a:schemeClr>
                </a:solidFill>
                <a:latin typeface="Times New Roman Regular" charset="0"/>
              </a:rPr>
              <a:t>ANAVI SOMANI</a:t>
            </a:r>
          </a:p>
          <a:p>
            <a:pPr algn="ctr">
              <a:lnSpc>
                <a:spcPct val="125000"/>
              </a:lnSpc>
              <a:spcBef>
                <a:spcPct val="0"/>
              </a:spcBef>
              <a:buClrTx/>
              <a:buFontTx/>
              <a:buNone/>
            </a:pPr>
            <a:r>
              <a:rPr lang="en-US" altLang="en-US" sz="2000" dirty="0">
                <a:solidFill>
                  <a:srgbClr val="000000"/>
                </a:solidFill>
                <a:latin typeface="Times New Roman Regular" charset="0"/>
              </a:rPr>
              <a:t>201210005</a:t>
            </a:r>
          </a:p>
          <a:p>
            <a:pPr algn="ctr">
              <a:lnSpc>
                <a:spcPct val="125000"/>
              </a:lnSpc>
              <a:spcBef>
                <a:spcPct val="0"/>
              </a:spcBef>
              <a:buClrTx/>
              <a:buFontTx/>
              <a:buNone/>
            </a:pPr>
            <a:endParaRPr lang="en-US" altLang="en-US" sz="2400" dirty="0">
              <a:solidFill>
                <a:srgbClr val="000000"/>
              </a:solidFill>
              <a:latin typeface="Times New Roman Regular" charset="0"/>
            </a:endParaRPr>
          </a:p>
        </p:txBody>
      </p:sp>
      <p:sp>
        <p:nvSpPr>
          <p:cNvPr id="21510" name="Rectangle 1">
            <a:extLst>
              <a:ext uri="{FF2B5EF4-FFF2-40B4-BE49-F238E27FC236}">
                <a16:creationId xmlns="" xmlns:a16="http://schemas.microsoft.com/office/drawing/2014/main" id="{D65065A9-82F4-4B28-8ADC-2BB3FFC99410}"/>
              </a:ext>
            </a:extLst>
          </p:cNvPr>
          <p:cNvSpPr>
            <a:spLocks noChangeArrowheads="1"/>
          </p:cNvSpPr>
          <p:nvPr/>
        </p:nvSpPr>
        <p:spPr bwMode="auto">
          <a:xfrm>
            <a:off x="3449390" y="4492624"/>
            <a:ext cx="2005013" cy="5143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82936" tIns="41469" rIns="82936" bIns="41469">
            <a:spAutoFit/>
          </a:bodyPr>
          <a:lstStyle>
            <a:lvl1pPr defTabSz="414338">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defTabSz="414338">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defTabSz="414338">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defTabSz="414338">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defTabSz="414338">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a:spcBef>
                <a:spcPct val="0"/>
              </a:spcBef>
              <a:buClrTx/>
              <a:buFontTx/>
              <a:buNone/>
            </a:pPr>
            <a:r>
              <a:rPr lang="en-IN" altLang="en-US" b="1" dirty="0">
                <a:latin typeface="Times New Roman Regular" charset="0"/>
              </a:rPr>
              <a:t>March </a:t>
            </a:r>
            <a:r>
              <a:rPr lang="en-US" altLang="en-US" b="1" dirty="0">
                <a:latin typeface="Times New Roman Regular" charset="0"/>
              </a:rPr>
              <a:t>20</a:t>
            </a:r>
            <a:r>
              <a:rPr lang="en-IN" altLang="en-US" b="1" dirty="0">
                <a:latin typeface="Times New Roman Regular" charset="0"/>
              </a:rPr>
              <a:t>21</a:t>
            </a:r>
            <a:endParaRPr lang="en-US" altLang="zh-CN" dirty="0">
              <a:latin typeface="Times New Roman Regular" charset="0"/>
            </a:endParaRPr>
          </a:p>
        </p:txBody>
      </p:sp>
      <p:sp>
        <p:nvSpPr>
          <p:cNvPr id="21511" name="Rectangle 1">
            <a:extLst>
              <a:ext uri="{FF2B5EF4-FFF2-40B4-BE49-F238E27FC236}">
                <a16:creationId xmlns="" xmlns:a16="http://schemas.microsoft.com/office/drawing/2014/main" id="{2C824C02-64E7-4099-88CE-6CB6EA9C8EFD}"/>
              </a:ext>
            </a:extLst>
          </p:cNvPr>
          <p:cNvSpPr>
            <a:spLocks noChangeArrowheads="1"/>
          </p:cNvSpPr>
          <p:nvPr/>
        </p:nvSpPr>
        <p:spPr bwMode="auto">
          <a:xfrm>
            <a:off x="26891" y="2600853"/>
            <a:ext cx="3373437" cy="1699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82936" tIns="41469" rIns="82936" bIns="41469" anchor="t">
            <a:spAutoFit/>
          </a:bodyPr>
          <a:lstStyle>
            <a:lvl1pPr defTabSz="414338">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defTabSz="414338">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defTabSz="414338">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defTabSz="414338">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defTabSz="414338">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algn="ctr">
              <a:lnSpc>
                <a:spcPct val="125000"/>
              </a:lnSpc>
              <a:spcBef>
                <a:spcPct val="0"/>
              </a:spcBef>
              <a:buClrTx/>
              <a:buFontTx/>
              <a:buNone/>
            </a:pPr>
            <a:r>
              <a:rPr lang="en-US" altLang="en-US" sz="2000" b="1" dirty="0">
                <a:solidFill>
                  <a:srgbClr val="000000"/>
                </a:solidFill>
                <a:latin typeface="Cambria" panose="02040503050406030204" pitchFamily="18" charset="0"/>
              </a:rPr>
              <a:t>Guide:</a:t>
            </a:r>
          </a:p>
          <a:p>
            <a:pPr algn="ctr">
              <a:lnSpc>
                <a:spcPct val="125000"/>
              </a:lnSpc>
              <a:spcBef>
                <a:spcPct val="0"/>
              </a:spcBef>
              <a:buClrTx/>
              <a:buNone/>
            </a:pPr>
            <a:r>
              <a:rPr lang="en-US" altLang="en-US" sz="2000" dirty="0" smtClean="0">
                <a:solidFill>
                  <a:schemeClr val="accent2">
                    <a:lumMod val="75000"/>
                  </a:schemeClr>
                </a:solidFill>
                <a:latin typeface="Times New Roman"/>
                <a:ea typeface="MS PGothic"/>
                <a:cs typeface="Times New Roman"/>
              </a:rPr>
              <a:t>Dr. Chandra </a:t>
            </a:r>
            <a:r>
              <a:rPr lang="en-US" altLang="en-US" sz="2000" dirty="0">
                <a:solidFill>
                  <a:schemeClr val="accent2">
                    <a:lumMod val="75000"/>
                  </a:schemeClr>
                </a:solidFill>
                <a:latin typeface="Times New Roman"/>
                <a:ea typeface="MS PGothic"/>
                <a:cs typeface="Times New Roman"/>
              </a:rPr>
              <a:t>Prakash </a:t>
            </a:r>
            <a:r>
              <a:rPr lang="en-US" altLang="en-US" sz="2000" dirty="0" smtClean="0">
                <a:solidFill>
                  <a:schemeClr val="accent2">
                    <a:lumMod val="75000"/>
                  </a:schemeClr>
                </a:solidFill>
                <a:latin typeface="Times New Roman"/>
                <a:ea typeface="MS PGothic"/>
                <a:cs typeface="Times New Roman"/>
              </a:rPr>
              <a:t>Sir</a:t>
            </a:r>
            <a:endParaRPr lang="en-US" altLang="en-US" sz="2000" dirty="0">
              <a:solidFill>
                <a:schemeClr val="accent2">
                  <a:lumMod val="75000"/>
                </a:schemeClr>
              </a:solidFill>
              <a:latin typeface="Times New Roman"/>
              <a:cs typeface="Times New Roman"/>
            </a:endParaRPr>
          </a:p>
          <a:p>
            <a:pPr algn="ctr">
              <a:lnSpc>
                <a:spcPct val="125000"/>
              </a:lnSpc>
              <a:spcBef>
                <a:spcPct val="0"/>
              </a:spcBef>
              <a:buClrTx/>
              <a:buNone/>
            </a:pPr>
            <a:r>
              <a:rPr lang="en-IN" altLang="en-US" sz="2000" dirty="0">
                <a:solidFill>
                  <a:srgbClr val="000000"/>
                </a:solidFill>
                <a:latin typeface="Cambria"/>
                <a:ea typeface="MS PGothic"/>
              </a:rPr>
              <a:t>(Faculty, NIT Delhi)</a:t>
            </a:r>
          </a:p>
          <a:p>
            <a:pPr algn="ctr">
              <a:lnSpc>
                <a:spcPct val="125000"/>
              </a:lnSpc>
              <a:spcBef>
                <a:spcPct val="0"/>
              </a:spcBef>
              <a:buClrTx/>
              <a:buFontTx/>
              <a:buNone/>
            </a:pPr>
            <a:endParaRPr lang="en-US" altLang="en-US" sz="2400" dirty="0">
              <a:solidFill>
                <a:srgbClr val="000000"/>
              </a:solidFill>
            </a:endParaRPr>
          </a:p>
        </p:txBody>
      </p:sp>
      <p:sp>
        <p:nvSpPr>
          <p:cNvPr id="21512" name="Rectangle 6">
            <a:extLst>
              <a:ext uri="{FF2B5EF4-FFF2-40B4-BE49-F238E27FC236}">
                <a16:creationId xmlns="" xmlns:a16="http://schemas.microsoft.com/office/drawing/2014/main" id="{719EB609-FA42-48A0-929C-D7BFDBD8E217}"/>
              </a:ext>
            </a:extLst>
          </p:cNvPr>
          <p:cNvSpPr>
            <a:spLocks noChangeArrowheads="1"/>
          </p:cNvSpPr>
          <p:nvPr/>
        </p:nvSpPr>
        <p:spPr bwMode="auto">
          <a:xfrm>
            <a:off x="3001913" y="1571016"/>
            <a:ext cx="2801938" cy="5794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defTabSz="414338">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defTabSz="414338">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defTabSz="414338">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defTabSz="414338">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defTabSz="414338">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defTabSz="414338"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algn="ctr">
              <a:lnSpc>
                <a:spcPct val="125000"/>
              </a:lnSpc>
              <a:spcBef>
                <a:spcPct val="0"/>
              </a:spcBef>
              <a:buClrTx/>
              <a:buFontTx/>
              <a:buNone/>
            </a:pPr>
            <a:r>
              <a:rPr lang="en-US" altLang="en-US" b="1" dirty="0">
                <a:solidFill>
                  <a:srgbClr val="000000"/>
                </a:solidFill>
                <a:latin typeface="Times New Roman Regular" charset="0"/>
              </a:rPr>
              <a:t>CSB 101 Project </a:t>
            </a:r>
          </a:p>
        </p:txBody>
      </p:sp>
      <p:pic>
        <p:nvPicPr>
          <p:cNvPr id="21513" name="Picture 2">
            <a:extLst>
              <a:ext uri="{FF2B5EF4-FFF2-40B4-BE49-F238E27FC236}">
                <a16:creationId xmlns="" xmlns:a16="http://schemas.microsoft.com/office/drawing/2014/main" id="{131521B1-5F9A-40CA-89AD-ACB6AB8ECD20}"/>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3355926" y="2285144"/>
            <a:ext cx="2093913" cy="20939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2250" advTm="3000">
        <p15:prstTrans prst="curtains"/>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1512"/>
                                        </p:tgtEl>
                                        <p:attrNameLst>
                                          <p:attrName>style.visibility</p:attrName>
                                        </p:attrNameLst>
                                      </p:cBhvr>
                                      <p:to>
                                        <p:strVal val="visible"/>
                                      </p:to>
                                    </p:set>
                                    <p:anim calcmode="lin" valueType="num">
                                      <p:cBhvr>
                                        <p:cTn id="7" dur="500" fill="hold"/>
                                        <p:tgtEl>
                                          <p:spTgt spid="21512"/>
                                        </p:tgtEl>
                                        <p:attrNameLst>
                                          <p:attrName>ppt_w</p:attrName>
                                        </p:attrNameLst>
                                      </p:cBhvr>
                                      <p:tavLst>
                                        <p:tav tm="0">
                                          <p:val>
                                            <p:fltVal val="0"/>
                                          </p:val>
                                        </p:tav>
                                        <p:tav tm="100000">
                                          <p:val>
                                            <p:strVal val="#ppt_w"/>
                                          </p:val>
                                        </p:tav>
                                      </p:tavLst>
                                    </p:anim>
                                    <p:anim calcmode="lin" valueType="num">
                                      <p:cBhvr>
                                        <p:cTn id="8" dur="500" fill="hold"/>
                                        <p:tgtEl>
                                          <p:spTgt spid="21512"/>
                                        </p:tgtEl>
                                        <p:attrNameLst>
                                          <p:attrName>ppt_h</p:attrName>
                                        </p:attrNameLst>
                                      </p:cBhvr>
                                      <p:tavLst>
                                        <p:tav tm="0">
                                          <p:val>
                                            <p:fltVal val="0"/>
                                          </p:val>
                                        </p:tav>
                                        <p:tav tm="100000">
                                          <p:val>
                                            <p:strVal val="#ppt_h"/>
                                          </p:val>
                                        </p:tav>
                                      </p:tavLst>
                                    </p:anim>
                                    <p:animEffect transition="in" filter="fade">
                                      <p:cBhvr>
                                        <p:cTn id="9" dur="500"/>
                                        <p:tgtEl>
                                          <p:spTgt spid="21512"/>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21510"/>
                                        </p:tgtEl>
                                        <p:attrNameLst>
                                          <p:attrName>style.visibility</p:attrName>
                                        </p:attrNameLst>
                                      </p:cBhvr>
                                      <p:to>
                                        <p:strVal val="visible"/>
                                      </p:to>
                                    </p:set>
                                    <p:anim calcmode="lin" valueType="num">
                                      <p:cBhvr>
                                        <p:cTn id="14" dur="500" fill="hold"/>
                                        <p:tgtEl>
                                          <p:spTgt spid="21510"/>
                                        </p:tgtEl>
                                        <p:attrNameLst>
                                          <p:attrName>ppt_w</p:attrName>
                                        </p:attrNameLst>
                                      </p:cBhvr>
                                      <p:tavLst>
                                        <p:tav tm="0">
                                          <p:val>
                                            <p:fltVal val="0"/>
                                          </p:val>
                                        </p:tav>
                                        <p:tav tm="100000">
                                          <p:val>
                                            <p:strVal val="#ppt_w"/>
                                          </p:val>
                                        </p:tav>
                                      </p:tavLst>
                                    </p:anim>
                                    <p:anim calcmode="lin" valueType="num">
                                      <p:cBhvr>
                                        <p:cTn id="15" dur="500" fill="hold"/>
                                        <p:tgtEl>
                                          <p:spTgt spid="21510"/>
                                        </p:tgtEl>
                                        <p:attrNameLst>
                                          <p:attrName>ppt_h</p:attrName>
                                        </p:attrNameLst>
                                      </p:cBhvr>
                                      <p:tavLst>
                                        <p:tav tm="0">
                                          <p:val>
                                            <p:fltVal val="0"/>
                                          </p:val>
                                        </p:tav>
                                        <p:tav tm="100000">
                                          <p:val>
                                            <p:strVal val="#ppt_h"/>
                                          </p:val>
                                        </p:tav>
                                      </p:tavLst>
                                    </p:anim>
                                    <p:animEffect transition="in" filter="fade">
                                      <p:cBhvr>
                                        <p:cTn id="16" dur="500"/>
                                        <p:tgtEl>
                                          <p:spTgt spid="21510"/>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53" presetClass="entr" presetSubtype="16" fill="hold" nodeType="clickEffect">
                                  <p:stCondLst>
                                    <p:cond delay="0"/>
                                  </p:stCondLst>
                                  <p:childTnLst>
                                    <p:set>
                                      <p:cBhvr>
                                        <p:cTn id="20" dur="1" fill="hold">
                                          <p:stCondLst>
                                            <p:cond delay="0"/>
                                          </p:stCondLst>
                                        </p:cTn>
                                        <p:tgtEl>
                                          <p:spTgt spid="21513"/>
                                        </p:tgtEl>
                                        <p:attrNameLst>
                                          <p:attrName>style.visibility</p:attrName>
                                        </p:attrNameLst>
                                      </p:cBhvr>
                                      <p:to>
                                        <p:strVal val="visible"/>
                                      </p:to>
                                    </p:set>
                                    <p:anim calcmode="lin" valueType="num">
                                      <p:cBhvr>
                                        <p:cTn id="21" dur="500" fill="hold"/>
                                        <p:tgtEl>
                                          <p:spTgt spid="21513"/>
                                        </p:tgtEl>
                                        <p:attrNameLst>
                                          <p:attrName>ppt_w</p:attrName>
                                        </p:attrNameLst>
                                      </p:cBhvr>
                                      <p:tavLst>
                                        <p:tav tm="0">
                                          <p:val>
                                            <p:fltVal val="0"/>
                                          </p:val>
                                        </p:tav>
                                        <p:tav tm="100000">
                                          <p:val>
                                            <p:strVal val="#ppt_w"/>
                                          </p:val>
                                        </p:tav>
                                      </p:tavLst>
                                    </p:anim>
                                    <p:anim calcmode="lin" valueType="num">
                                      <p:cBhvr>
                                        <p:cTn id="22" dur="500" fill="hold"/>
                                        <p:tgtEl>
                                          <p:spTgt spid="21513"/>
                                        </p:tgtEl>
                                        <p:attrNameLst>
                                          <p:attrName>ppt_h</p:attrName>
                                        </p:attrNameLst>
                                      </p:cBhvr>
                                      <p:tavLst>
                                        <p:tav tm="0">
                                          <p:val>
                                            <p:fltVal val="0"/>
                                          </p:val>
                                        </p:tav>
                                        <p:tav tm="100000">
                                          <p:val>
                                            <p:strVal val="#ppt_h"/>
                                          </p:val>
                                        </p:tav>
                                      </p:tavLst>
                                    </p:anim>
                                    <p:animEffect transition="in" filter="fade">
                                      <p:cBhvr>
                                        <p:cTn id="23" dur="500"/>
                                        <p:tgtEl>
                                          <p:spTgt spid="21513"/>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21507"/>
                                        </p:tgtEl>
                                        <p:attrNameLst>
                                          <p:attrName>style.visibility</p:attrName>
                                        </p:attrNameLst>
                                      </p:cBhvr>
                                      <p:to>
                                        <p:strVal val="visible"/>
                                      </p:to>
                                    </p:set>
                                    <p:anim calcmode="lin" valueType="num">
                                      <p:cBhvr>
                                        <p:cTn id="28" dur="500" fill="hold"/>
                                        <p:tgtEl>
                                          <p:spTgt spid="21507"/>
                                        </p:tgtEl>
                                        <p:attrNameLst>
                                          <p:attrName>ppt_w</p:attrName>
                                        </p:attrNameLst>
                                      </p:cBhvr>
                                      <p:tavLst>
                                        <p:tav tm="0">
                                          <p:val>
                                            <p:fltVal val="0"/>
                                          </p:val>
                                        </p:tav>
                                        <p:tav tm="100000">
                                          <p:val>
                                            <p:strVal val="#ppt_w"/>
                                          </p:val>
                                        </p:tav>
                                      </p:tavLst>
                                    </p:anim>
                                    <p:anim calcmode="lin" valueType="num">
                                      <p:cBhvr>
                                        <p:cTn id="29" dur="500" fill="hold"/>
                                        <p:tgtEl>
                                          <p:spTgt spid="21507"/>
                                        </p:tgtEl>
                                        <p:attrNameLst>
                                          <p:attrName>ppt_h</p:attrName>
                                        </p:attrNameLst>
                                      </p:cBhvr>
                                      <p:tavLst>
                                        <p:tav tm="0">
                                          <p:val>
                                            <p:fltVal val="0"/>
                                          </p:val>
                                        </p:tav>
                                        <p:tav tm="100000">
                                          <p:val>
                                            <p:strVal val="#ppt_h"/>
                                          </p:val>
                                        </p:tav>
                                      </p:tavLst>
                                    </p:anim>
                                    <p:animEffect transition="in" filter="fade">
                                      <p:cBhvr>
                                        <p:cTn id="30" dur="500"/>
                                        <p:tgtEl>
                                          <p:spTgt spid="21507"/>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47" presetClass="entr" presetSubtype="0" fill="hold" grpId="0" nodeType="clickEffect">
                                  <p:stCondLst>
                                    <p:cond delay="0"/>
                                  </p:stCondLst>
                                  <p:childTnLst>
                                    <p:set>
                                      <p:cBhvr>
                                        <p:cTn id="34" dur="1" fill="hold">
                                          <p:stCondLst>
                                            <p:cond delay="0"/>
                                          </p:stCondLst>
                                        </p:cTn>
                                        <p:tgtEl>
                                          <p:spTgt spid="21509">
                                            <p:txEl>
                                              <p:pRg st="0" end="0"/>
                                            </p:txEl>
                                          </p:spTgt>
                                        </p:tgtEl>
                                        <p:attrNameLst>
                                          <p:attrName>style.visibility</p:attrName>
                                        </p:attrNameLst>
                                      </p:cBhvr>
                                      <p:to>
                                        <p:strVal val="visible"/>
                                      </p:to>
                                    </p:set>
                                    <p:animEffect transition="in" filter="fade">
                                      <p:cBhvr>
                                        <p:cTn id="35" dur="500"/>
                                        <p:tgtEl>
                                          <p:spTgt spid="21509">
                                            <p:txEl>
                                              <p:pRg st="0" end="0"/>
                                            </p:txEl>
                                          </p:spTgt>
                                        </p:tgtEl>
                                      </p:cBhvr>
                                    </p:animEffect>
                                    <p:anim calcmode="lin" valueType="num">
                                      <p:cBhvr>
                                        <p:cTn id="36" dur="500" fill="hold"/>
                                        <p:tgtEl>
                                          <p:spTgt spid="21509">
                                            <p:txEl>
                                              <p:pRg st="0" end="0"/>
                                            </p:txEl>
                                          </p:spTgt>
                                        </p:tgtEl>
                                        <p:attrNameLst>
                                          <p:attrName>ppt_x</p:attrName>
                                        </p:attrNameLst>
                                      </p:cBhvr>
                                      <p:tavLst>
                                        <p:tav tm="0">
                                          <p:val>
                                            <p:strVal val="#ppt_x"/>
                                          </p:val>
                                        </p:tav>
                                        <p:tav tm="100000">
                                          <p:val>
                                            <p:strVal val="#ppt_x"/>
                                          </p:val>
                                        </p:tav>
                                      </p:tavLst>
                                    </p:anim>
                                    <p:anim calcmode="lin" valueType="num">
                                      <p:cBhvr>
                                        <p:cTn id="37" dur="500" fill="hold"/>
                                        <p:tgtEl>
                                          <p:spTgt spid="2150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8" fill="hold" nodeType="clickPar">
                      <p:stCondLst>
                        <p:cond delay="indefinite"/>
                      </p:stCondLst>
                      <p:childTnLst>
                        <p:par>
                          <p:cTn id="39" fill="hold" nodeType="withGroup">
                            <p:stCondLst>
                              <p:cond delay="0"/>
                            </p:stCondLst>
                            <p:childTnLst>
                              <p:par>
                                <p:cTn id="40" presetID="47" presetClass="entr" presetSubtype="0" fill="hold" grpId="0" nodeType="clickEffect">
                                  <p:stCondLst>
                                    <p:cond delay="0"/>
                                  </p:stCondLst>
                                  <p:childTnLst>
                                    <p:set>
                                      <p:cBhvr>
                                        <p:cTn id="41" dur="1" fill="hold">
                                          <p:stCondLst>
                                            <p:cond delay="0"/>
                                          </p:stCondLst>
                                        </p:cTn>
                                        <p:tgtEl>
                                          <p:spTgt spid="21509">
                                            <p:txEl>
                                              <p:pRg st="1" end="1"/>
                                            </p:txEl>
                                          </p:spTgt>
                                        </p:tgtEl>
                                        <p:attrNameLst>
                                          <p:attrName>style.visibility</p:attrName>
                                        </p:attrNameLst>
                                      </p:cBhvr>
                                      <p:to>
                                        <p:strVal val="visible"/>
                                      </p:to>
                                    </p:set>
                                    <p:animEffect transition="in" filter="fade">
                                      <p:cBhvr>
                                        <p:cTn id="42" dur="500"/>
                                        <p:tgtEl>
                                          <p:spTgt spid="21509">
                                            <p:txEl>
                                              <p:pRg st="1" end="1"/>
                                            </p:txEl>
                                          </p:spTgt>
                                        </p:tgtEl>
                                      </p:cBhvr>
                                    </p:animEffect>
                                    <p:anim calcmode="lin" valueType="num">
                                      <p:cBhvr>
                                        <p:cTn id="43" dur="500" fill="hold"/>
                                        <p:tgtEl>
                                          <p:spTgt spid="21509">
                                            <p:txEl>
                                              <p:pRg st="1" end="1"/>
                                            </p:txEl>
                                          </p:spTgt>
                                        </p:tgtEl>
                                        <p:attrNameLst>
                                          <p:attrName>ppt_x</p:attrName>
                                        </p:attrNameLst>
                                      </p:cBhvr>
                                      <p:tavLst>
                                        <p:tav tm="0">
                                          <p:val>
                                            <p:strVal val="#ppt_x"/>
                                          </p:val>
                                        </p:tav>
                                        <p:tav tm="100000">
                                          <p:val>
                                            <p:strVal val="#ppt_x"/>
                                          </p:val>
                                        </p:tav>
                                      </p:tavLst>
                                    </p:anim>
                                    <p:anim calcmode="lin" valueType="num">
                                      <p:cBhvr>
                                        <p:cTn id="44" dur="500" fill="hold"/>
                                        <p:tgtEl>
                                          <p:spTgt spid="2150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47" presetClass="entr" presetSubtype="0" fill="hold" grpId="0" nodeType="clickEffect">
                                  <p:stCondLst>
                                    <p:cond delay="0"/>
                                  </p:stCondLst>
                                  <p:childTnLst>
                                    <p:set>
                                      <p:cBhvr>
                                        <p:cTn id="48" dur="1" fill="hold">
                                          <p:stCondLst>
                                            <p:cond delay="0"/>
                                          </p:stCondLst>
                                        </p:cTn>
                                        <p:tgtEl>
                                          <p:spTgt spid="21509">
                                            <p:txEl>
                                              <p:pRg st="2" end="2"/>
                                            </p:txEl>
                                          </p:spTgt>
                                        </p:tgtEl>
                                        <p:attrNameLst>
                                          <p:attrName>style.visibility</p:attrName>
                                        </p:attrNameLst>
                                      </p:cBhvr>
                                      <p:to>
                                        <p:strVal val="visible"/>
                                      </p:to>
                                    </p:set>
                                    <p:animEffect transition="in" filter="fade">
                                      <p:cBhvr>
                                        <p:cTn id="49" dur="500"/>
                                        <p:tgtEl>
                                          <p:spTgt spid="21509">
                                            <p:txEl>
                                              <p:pRg st="2" end="2"/>
                                            </p:txEl>
                                          </p:spTgt>
                                        </p:tgtEl>
                                      </p:cBhvr>
                                    </p:animEffect>
                                    <p:anim calcmode="lin" valueType="num">
                                      <p:cBhvr>
                                        <p:cTn id="50" dur="500" fill="hold"/>
                                        <p:tgtEl>
                                          <p:spTgt spid="21509">
                                            <p:txEl>
                                              <p:pRg st="2" end="2"/>
                                            </p:txEl>
                                          </p:spTgt>
                                        </p:tgtEl>
                                        <p:attrNameLst>
                                          <p:attrName>ppt_x</p:attrName>
                                        </p:attrNameLst>
                                      </p:cBhvr>
                                      <p:tavLst>
                                        <p:tav tm="0">
                                          <p:val>
                                            <p:strVal val="#ppt_x"/>
                                          </p:val>
                                        </p:tav>
                                        <p:tav tm="100000">
                                          <p:val>
                                            <p:strVal val="#ppt_x"/>
                                          </p:val>
                                        </p:tav>
                                      </p:tavLst>
                                    </p:anim>
                                    <p:anim calcmode="lin" valueType="num">
                                      <p:cBhvr>
                                        <p:cTn id="51" dur="500" fill="hold"/>
                                        <p:tgtEl>
                                          <p:spTgt spid="2150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52" fill="hold" nodeType="clickPar">
                      <p:stCondLst>
                        <p:cond delay="indefinite"/>
                      </p:stCondLst>
                      <p:childTnLst>
                        <p:par>
                          <p:cTn id="53" fill="hold" nodeType="withGroup">
                            <p:stCondLst>
                              <p:cond delay="0"/>
                            </p:stCondLst>
                            <p:childTnLst>
                              <p:par>
                                <p:cTn id="54" presetID="47" presetClass="entr" presetSubtype="0" fill="hold" grpId="0" nodeType="clickEffect">
                                  <p:stCondLst>
                                    <p:cond delay="0"/>
                                  </p:stCondLst>
                                  <p:childTnLst>
                                    <p:set>
                                      <p:cBhvr>
                                        <p:cTn id="55" dur="1" fill="hold">
                                          <p:stCondLst>
                                            <p:cond delay="0"/>
                                          </p:stCondLst>
                                        </p:cTn>
                                        <p:tgtEl>
                                          <p:spTgt spid="21509">
                                            <p:txEl>
                                              <p:pRg st="3" end="3"/>
                                            </p:txEl>
                                          </p:spTgt>
                                        </p:tgtEl>
                                        <p:attrNameLst>
                                          <p:attrName>style.visibility</p:attrName>
                                        </p:attrNameLst>
                                      </p:cBhvr>
                                      <p:to>
                                        <p:strVal val="visible"/>
                                      </p:to>
                                    </p:set>
                                    <p:animEffect transition="in" filter="fade">
                                      <p:cBhvr>
                                        <p:cTn id="56" dur="500"/>
                                        <p:tgtEl>
                                          <p:spTgt spid="21509">
                                            <p:txEl>
                                              <p:pRg st="3" end="3"/>
                                            </p:txEl>
                                          </p:spTgt>
                                        </p:tgtEl>
                                      </p:cBhvr>
                                    </p:animEffect>
                                    <p:anim calcmode="lin" valueType="num">
                                      <p:cBhvr>
                                        <p:cTn id="57" dur="500" fill="hold"/>
                                        <p:tgtEl>
                                          <p:spTgt spid="21509">
                                            <p:txEl>
                                              <p:pRg st="3" end="3"/>
                                            </p:txEl>
                                          </p:spTgt>
                                        </p:tgtEl>
                                        <p:attrNameLst>
                                          <p:attrName>ppt_x</p:attrName>
                                        </p:attrNameLst>
                                      </p:cBhvr>
                                      <p:tavLst>
                                        <p:tav tm="0">
                                          <p:val>
                                            <p:strVal val="#ppt_x"/>
                                          </p:val>
                                        </p:tav>
                                        <p:tav tm="100000">
                                          <p:val>
                                            <p:strVal val="#ppt_x"/>
                                          </p:val>
                                        </p:tav>
                                      </p:tavLst>
                                    </p:anim>
                                    <p:anim calcmode="lin" valueType="num">
                                      <p:cBhvr>
                                        <p:cTn id="58" dur="500" fill="hold"/>
                                        <p:tgtEl>
                                          <p:spTgt spid="2150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47" presetClass="entr" presetSubtype="0" fill="hold" grpId="0" nodeType="clickEffect">
                                  <p:stCondLst>
                                    <p:cond delay="0"/>
                                  </p:stCondLst>
                                  <p:childTnLst>
                                    <p:set>
                                      <p:cBhvr>
                                        <p:cTn id="62" dur="1" fill="hold">
                                          <p:stCondLst>
                                            <p:cond delay="0"/>
                                          </p:stCondLst>
                                        </p:cTn>
                                        <p:tgtEl>
                                          <p:spTgt spid="21509">
                                            <p:txEl>
                                              <p:pRg st="4" end="4"/>
                                            </p:txEl>
                                          </p:spTgt>
                                        </p:tgtEl>
                                        <p:attrNameLst>
                                          <p:attrName>style.visibility</p:attrName>
                                        </p:attrNameLst>
                                      </p:cBhvr>
                                      <p:to>
                                        <p:strVal val="visible"/>
                                      </p:to>
                                    </p:set>
                                    <p:animEffect transition="in" filter="fade">
                                      <p:cBhvr>
                                        <p:cTn id="63" dur="500"/>
                                        <p:tgtEl>
                                          <p:spTgt spid="21509">
                                            <p:txEl>
                                              <p:pRg st="4" end="4"/>
                                            </p:txEl>
                                          </p:spTgt>
                                        </p:tgtEl>
                                      </p:cBhvr>
                                    </p:animEffect>
                                    <p:anim calcmode="lin" valueType="num">
                                      <p:cBhvr>
                                        <p:cTn id="64" dur="500" fill="hold"/>
                                        <p:tgtEl>
                                          <p:spTgt spid="21509">
                                            <p:txEl>
                                              <p:pRg st="4" end="4"/>
                                            </p:txEl>
                                          </p:spTgt>
                                        </p:tgtEl>
                                        <p:attrNameLst>
                                          <p:attrName>ppt_x</p:attrName>
                                        </p:attrNameLst>
                                      </p:cBhvr>
                                      <p:tavLst>
                                        <p:tav tm="0">
                                          <p:val>
                                            <p:strVal val="#ppt_x"/>
                                          </p:val>
                                        </p:tav>
                                        <p:tav tm="100000">
                                          <p:val>
                                            <p:strVal val="#ppt_x"/>
                                          </p:val>
                                        </p:tav>
                                      </p:tavLst>
                                    </p:anim>
                                    <p:anim calcmode="lin" valueType="num">
                                      <p:cBhvr>
                                        <p:cTn id="65" dur="500" fill="hold"/>
                                        <p:tgtEl>
                                          <p:spTgt spid="21509">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66" fill="hold" nodeType="clickPar">
                      <p:stCondLst>
                        <p:cond delay="indefinite"/>
                      </p:stCondLst>
                      <p:childTnLst>
                        <p:par>
                          <p:cTn id="67" fill="hold" nodeType="withGroup">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21511">
                                            <p:txEl>
                                              <p:pRg st="0" end="0"/>
                                            </p:txEl>
                                          </p:spTgt>
                                        </p:tgtEl>
                                        <p:attrNameLst>
                                          <p:attrName>style.visibility</p:attrName>
                                        </p:attrNameLst>
                                      </p:cBhvr>
                                      <p:to>
                                        <p:strVal val="visible"/>
                                      </p:to>
                                    </p:set>
                                    <p:animEffect transition="in" filter="fade">
                                      <p:cBhvr>
                                        <p:cTn id="70" dur="500"/>
                                        <p:tgtEl>
                                          <p:spTgt spid="21511">
                                            <p:txEl>
                                              <p:pRg st="0" end="0"/>
                                            </p:txEl>
                                          </p:spTgt>
                                        </p:tgtEl>
                                      </p:cBhvr>
                                    </p:animEffect>
                                    <p:anim calcmode="lin" valueType="num">
                                      <p:cBhvr>
                                        <p:cTn id="71" dur="500" fill="hold"/>
                                        <p:tgtEl>
                                          <p:spTgt spid="21511">
                                            <p:txEl>
                                              <p:pRg st="0" end="0"/>
                                            </p:txEl>
                                          </p:spTgt>
                                        </p:tgtEl>
                                        <p:attrNameLst>
                                          <p:attrName>ppt_x</p:attrName>
                                        </p:attrNameLst>
                                      </p:cBhvr>
                                      <p:tavLst>
                                        <p:tav tm="0">
                                          <p:val>
                                            <p:strVal val="#ppt_x"/>
                                          </p:val>
                                        </p:tav>
                                        <p:tav tm="100000">
                                          <p:val>
                                            <p:strVal val="#ppt_x"/>
                                          </p:val>
                                        </p:tav>
                                      </p:tavLst>
                                    </p:anim>
                                    <p:anim calcmode="lin" valueType="num">
                                      <p:cBhvr>
                                        <p:cTn id="72" dur="500" fill="hold"/>
                                        <p:tgtEl>
                                          <p:spTgt spid="215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21511">
                                            <p:txEl>
                                              <p:pRg st="1" end="1"/>
                                            </p:txEl>
                                          </p:spTgt>
                                        </p:tgtEl>
                                        <p:attrNameLst>
                                          <p:attrName>style.visibility</p:attrName>
                                        </p:attrNameLst>
                                      </p:cBhvr>
                                      <p:to>
                                        <p:strVal val="visible"/>
                                      </p:to>
                                    </p:set>
                                    <p:animEffect transition="in" filter="fade">
                                      <p:cBhvr>
                                        <p:cTn id="77" dur="500"/>
                                        <p:tgtEl>
                                          <p:spTgt spid="21511">
                                            <p:txEl>
                                              <p:pRg st="1" end="1"/>
                                            </p:txEl>
                                          </p:spTgt>
                                        </p:tgtEl>
                                      </p:cBhvr>
                                    </p:animEffect>
                                    <p:anim calcmode="lin" valueType="num">
                                      <p:cBhvr>
                                        <p:cTn id="78" dur="500" fill="hold"/>
                                        <p:tgtEl>
                                          <p:spTgt spid="21511">
                                            <p:txEl>
                                              <p:pRg st="1" end="1"/>
                                            </p:txEl>
                                          </p:spTgt>
                                        </p:tgtEl>
                                        <p:attrNameLst>
                                          <p:attrName>ppt_x</p:attrName>
                                        </p:attrNameLst>
                                      </p:cBhvr>
                                      <p:tavLst>
                                        <p:tav tm="0">
                                          <p:val>
                                            <p:strVal val="#ppt_x"/>
                                          </p:val>
                                        </p:tav>
                                        <p:tav tm="100000">
                                          <p:val>
                                            <p:strVal val="#ppt_x"/>
                                          </p:val>
                                        </p:tav>
                                      </p:tavLst>
                                    </p:anim>
                                    <p:anim calcmode="lin" valueType="num">
                                      <p:cBhvr>
                                        <p:cTn id="79" dur="500" fill="hold"/>
                                        <p:tgtEl>
                                          <p:spTgt spid="215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21511">
                                            <p:txEl>
                                              <p:pRg st="2" end="2"/>
                                            </p:txEl>
                                          </p:spTgt>
                                        </p:tgtEl>
                                        <p:attrNameLst>
                                          <p:attrName>style.visibility</p:attrName>
                                        </p:attrNameLst>
                                      </p:cBhvr>
                                      <p:to>
                                        <p:strVal val="visible"/>
                                      </p:to>
                                    </p:set>
                                    <p:animEffect transition="in" filter="fade">
                                      <p:cBhvr>
                                        <p:cTn id="84" dur="500"/>
                                        <p:tgtEl>
                                          <p:spTgt spid="21511">
                                            <p:txEl>
                                              <p:pRg st="2" end="2"/>
                                            </p:txEl>
                                          </p:spTgt>
                                        </p:tgtEl>
                                      </p:cBhvr>
                                    </p:animEffect>
                                    <p:anim calcmode="lin" valueType="num">
                                      <p:cBhvr>
                                        <p:cTn id="85" dur="500" fill="hold"/>
                                        <p:tgtEl>
                                          <p:spTgt spid="21511">
                                            <p:txEl>
                                              <p:pRg st="2" end="2"/>
                                            </p:txEl>
                                          </p:spTgt>
                                        </p:tgtEl>
                                        <p:attrNameLst>
                                          <p:attrName>ppt_x</p:attrName>
                                        </p:attrNameLst>
                                      </p:cBhvr>
                                      <p:tavLst>
                                        <p:tav tm="0">
                                          <p:val>
                                            <p:strVal val="#ppt_x"/>
                                          </p:val>
                                        </p:tav>
                                        <p:tav tm="100000">
                                          <p:val>
                                            <p:strVal val="#ppt_x"/>
                                          </p:val>
                                        </p:tav>
                                      </p:tavLst>
                                    </p:anim>
                                    <p:anim calcmode="lin" valueType="num">
                                      <p:cBhvr>
                                        <p:cTn id="86" dur="500" fill="hold"/>
                                        <p:tgtEl>
                                          <p:spTgt spid="21511">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07" grpId="0"/>
      <p:bldP spid="21509" grpId="0" build="p"/>
      <p:bldP spid="21510" grpId="0"/>
      <p:bldP spid="21511" grpId="0" build="p"/>
      <p:bldP spid="215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a:extLst>
              <a:ext uri="{FF2B5EF4-FFF2-40B4-BE49-F238E27FC236}">
                <a16:creationId xmlns="" xmlns:a16="http://schemas.microsoft.com/office/drawing/2014/main" id="{21B29442-14F1-4FA4-A691-7B8692A2F438}"/>
              </a:ext>
            </a:extLst>
          </p:cNvPr>
          <p:cNvSpPr>
            <a:spLocks noGrp="1" noChangeArrowheads="1"/>
          </p:cNvSpPr>
          <p:nvPr>
            <p:ph type="title"/>
          </p:nvPr>
        </p:nvSpPr>
        <p:spPr/>
        <p:txBody>
          <a:bodyPr/>
          <a:lstStyle/>
          <a:p>
            <a:r>
              <a:rPr lang="en-IN" altLang="en-US" dirty="0"/>
              <a:t>Future Work </a:t>
            </a:r>
          </a:p>
        </p:txBody>
      </p:sp>
      <p:sp>
        <p:nvSpPr>
          <p:cNvPr id="29699" name="Content Placeholder 2">
            <a:extLst>
              <a:ext uri="{FF2B5EF4-FFF2-40B4-BE49-F238E27FC236}">
                <a16:creationId xmlns="" xmlns:a16="http://schemas.microsoft.com/office/drawing/2014/main" id="{858BD659-863B-4B57-8865-84789D692FD2}"/>
              </a:ext>
            </a:extLst>
          </p:cNvPr>
          <p:cNvSpPr>
            <a:spLocks noGrp="1" noChangeArrowheads="1"/>
          </p:cNvSpPr>
          <p:nvPr>
            <p:ph idx="1"/>
          </p:nvPr>
        </p:nvSpPr>
        <p:spPr>
          <a:xfrm>
            <a:off x="685800" y="1371600"/>
            <a:ext cx="7772400" cy="4876726"/>
          </a:xfrm>
        </p:spPr>
        <p:txBody>
          <a:bodyPr/>
          <a:lstStyle/>
          <a:p>
            <a:pPr>
              <a:buFont typeface="Arial"/>
              <a:buChar char="•"/>
            </a:pPr>
            <a:r>
              <a:rPr lang="en-US" altLang="zh-CN" sz="1800" dirty="0">
                <a:ea typeface="MS PGothic"/>
              </a:rPr>
              <a:t>Nothing is 100% perfect, there always a scope of improvement. Similarly this project can be improved further. </a:t>
            </a:r>
            <a:endParaRPr lang="en-US" dirty="0">
              <a:ea typeface="MS PGothic"/>
            </a:endParaRPr>
          </a:p>
          <a:p>
            <a:pPr>
              <a:buFont typeface="Arial"/>
              <a:buChar char="•"/>
            </a:pPr>
            <a:r>
              <a:rPr lang="en-US" altLang="zh-CN" sz="1800" dirty="0">
                <a:ea typeface="MS PGothic"/>
              </a:rPr>
              <a:t>There are many areas in this project which can be expanded more on a larger  scale  that  could  not  be  achieved  due  limited  time  and  resources. </a:t>
            </a:r>
          </a:p>
          <a:p>
            <a:pPr>
              <a:buFont typeface="Arial"/>
              <a:buChar char="•"/>
            </a:pPr>
            <a:r>
              <a:rPr kumimoji="0" lang="en-US" altLang="zh-CN" sz="1800" b="0" i="0" u="none" strike="noStrike" kern="0" cap="none" spc="0" normalizeH="0" baseline="0" noProof="0" dirty="0">
                <a:ln>
                  <a:noFill/>
                </a:ln>
                <a:solidFill>
                  <a:srgbClr val="000000"/>
                </a:solidFill>
                <a:effectLst/>
                <a:uLnTx/>
                <a:uFillTx/>
                <a:latin typeface="Times New Roman"/>
                <a:ea typeface="MS PGothic"/>
              </a:rPr>
              <a:t>Further research  needs  to  be  done  to  meet  the  requirements  of  a  learner.  </a:t>
            </a:r>
            <a:endParaRPr lang="en-US" dirty="0">
              <a:ea typeface="MS PGothic"/>
            </a:endParaRPr>
          </a:p>
          <a:p>
            <a:pPr marL="0" indent="0">
              <a:buNone/>
            </a:pPr>
            <a:endParaRPr lang="en-US" altLang="zh-CN" sz="1800" dirty="0">
              <a:ea typeface="MS PGothic"/>
            </a:endParaRPr>
          </a:p>
          <a:p>
            <a:pPr marL="0" indent="0">
              <a:buNone/>
            </a:pPr>
            <a:r>
              <a:rPr lang="en-US" altLang="zh-CN" sz="1800" dirty="0">
                <a:solidFill>
                  <a:srgbClr val="A53341"/>
                </a:solidFill>
                <a:ea typeface="MS PGothic"/>
              </a:rPr>
              <a:t>Following  are  some implications and changes that can be done in this project:</a:t>
            </a:r>
            <a:endParaRPr lang="en-US" dirty="0">
              <a:solidFill>
                <a:srgbClr val="A53341"/>
              </a:solidFill>
              <a:ea typeface="MS PGothic"/>
            </a:endParaRPr>
          </a:p>
          <a:p>
            <a:pPr marL="285750" indent="-285750">
              <a:buFont typeface="Wingdings"/>
              <a:buChar char="§"/>
            </a:pPr>
            <a:r>
              <a:rPr lang="en-US" altLang="zh-CN" sz="1800" dirty="0">
                <a:ea typeface="MS PGothic"/>
              </a:rPr>
              <a:t>Improving the graphical user interface. </a:t>
            </a:r>
            <a:r>
              <a:rPr lang="en-US" altLang="zh-CN" sz="1800" dirty="0" smtClean="0">
                <a:ea typeface="MS PGothic"/>
                <a:cs typeface="Times New Roman"/>
              </a:rPr>
              <a:t>C</a:t>
            </a:r>
            <a:r>
              <a:rPr lang="en-US" sz="1800" dirty="0" smtClean="0">
                <a:ea typeface="MS PGothic"/>
                <a:cs typeface="Times New Roman"/>
              </a:rPr>
              <a:t>an </a:t>
            </a:r>
            <a:r>
              <a:rPr lang="en-US" sz="1800" dirty="0">
                <a:ea typeface="MS PGothic"/>
                <a:cs typeface="Times New Roman"/>
              </a:rPr>
              <a:t>probably use graphics to add some shapes and colors for more appealing.</a:t>
            </a:r>
            <a:endParaRPr lang="en-US" sz="1800" dirty="0">
              <a:ea typeface="MS PGothic"/>
              <a:cs typeface="+mn-lt"/>
            </a:endParaRPr>
          </a:p>
          <a:p>
            <a:pPr marL="285750" indent="-285750">
              <a:buFont typeface="Wingdings"/>
              <a:buChar char="§"/>
            </a:pPr>
            <a:r>
              <a:rPr lang="en-US" sz="1800" dirty="0">
                <a:ea typeface="MS PGothic"/>
                <a:cs typeface="Times New Roman"/>
              </a:rPr>
              <a:t>Working on string literal.</a:t>
            </a:r>
          </a:p>
          <a:p>
            <a:pPr marL="285750" indent="-285750">
              <a:buFont typeface="Wingdings"/>
              <a:buChar char="§"/>
            </a:pPr>
            <a:r>
              <a:rPr lang="en-US" sz="1800" dirty="0">
                <a:ea typeface="MS PGothic"/>
                <a:cs typeface="Times New Roman"/>
              </a:rPr>
              <a:t>Working on &lt;ncurses.h&gt; header file.</a:t>
            </a:r>
          </a:p>
          <a:p>
            <a:pPr marL="285750" indent="-285750">
              <a:buFont typeface="Wingdings"/>
              <a:buChar char="§"/>
            </a:pPr>
            <a:r>
              <a:rPr lang="en-US" altLang="zh-CN" sz="1800" dirty="0">
                <a:ea typeface="MS PGothic"/>
              </a:rPr>
              <a:t>Making it more user friendly and interactive so that more and more players can play and enjoy the game with ease. </a:t>
            </a:r>
          </a:p>
        </p:txBody>
      </p:sp>
      <p:sp>
        <p:nvSpPr>
          <p:cNvPr id="29700" name="Slide Number Placeholder 3">
            <a:extLst>
              <a:ext uri="{FF2B5EF4-FFF2-40B4-BE49-F238E27FC236}">
                <a16:creationId xmlns="" xmlns:a16="http://schemas.microsoft.com/office/drawing/2014/main" id="{17725B9D-CE86-452F-8DFE-2FEB8D20D5A7}"/>
              </a:ext>
            </a:extLst>
          </p:cNvPr>
          <p:cNvSpPr>
            <a:spLocks noGrp="1" noChangeArrowheads="1"/>
          </p:cNvSpPr>
          <p:nvPr>
            <p:ph type="sldNum"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en-US" sz="1200" dirty="0">
                <a:solidFill>
                  <a:srgbClr val="CC6600"/>
                </a:solidFill>
                <a:latin typeface="Helvetica" panose="020B0604020202020204" pitchFamily="34" charset="0"/>
                <a:ea typeface="PMingLiU" panose="02020500000000000000" pitchFamily="18" charset="-120"/>
              </a:rPr>
              <a:t>*</a:t>
            </a:r>
          </a:p>
        </p:txBody>
      </p:sp>
      <p:sp>
        <p:nvSpPr>
          <p:cNvPr id="29701" name="Footer Placeholder 4">
            <a:extLst>
              <a:ext uri="{FF2B5EF4-FFF2-40B4-BE49-F238E27FC236}">
                <a16:creationId xmlns="" xmlns:a16="http://schemas.microsoft.com/office/drawing/2014/main" id="{0BF4C0A2-D933-4BCD-BB21-1554E1692505}"/>
              </a:ext>
            </a:extLst>
          </p:cNvPr>
          <p:cNvSpPr>
            <a:spLocks noGrp="1" noChangeArrowheads="1"/>
          </p:cNvSpPr>
          <p:nvPr>
            <p:ph type="ftr"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zh-CN" sz="1400" dirty="0">
                <a:solidFill>
                  <a:srgbClr val="CC6600"/>
                </a:solidFill>
                <a:ea typeface="PMingLiU" panose="02020500000000000000" pitchFamily="18" charset="-120"/>
              </a:rPr>
              <a:t>NIT Delhi</a:t>
            </a: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9699">
                                            <p:txEl>
                                              <p:pRg st="0" end="0"/>
                                            </p:txEl>
                                          </p:spTgt>
                                        </p:tgtEl>
                                        <p:attrNameLst>
                                          <p:attrName>style.visibility</p:attrName>
                                        </p:attrNameLst>
                                      </p:cBhvr>
                                      <p:to>
                                        <p:strVal val="visible"/>
                                      </p:to>
                                    </p:set>
                                    <p:animEffect transition="in" filter="fade">
                                      <p:cBhvr>
                                        <p:cTn id="7" dur="1000"/>
                                        <p:tgtEl>
                                          <p:spTgt spid="29699">
                                            <p:txEl>
                                              <p:pRg st="0" end="0"/>
                                            </p:txEl>
                                          </p:spTgt>
                                        </p:tgtEl>
                                      </p:cBhvr>
                                    </p:animEffect>
                                    <p:anim calcmode="lin" valueType="num">
                                      <p:cBhvr>
                                        <p:cTn id="8" dur="1000" fill="hold"/>
                                        <p:tgtEl>
                                          <p:spTgt spid="2969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9699">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9699">
                                            <p:txEl>
                                              <p:pRg st="1" end="1"/>
                                            </p:txEl>
                                          </p:spTgt>
                                        </p:tgtEl>
                                        <p:attrNameLst>
                                          <p:attrName>style.visibility</p:attrName>
                                        </p:attrNameLst>
                                      </p:cBhvr>
                                      <p:to>
                                        <p:strVal val="visible"/>
                                      </p:to>
                                    </p:set>
                                    <p:animEffect transition="in" filter="fade">
                                      <p:cBhvr>
                                        <p:cTn id="12" dur="1000"/>
                                        <p:tgtEl>
                                          <p:spTgt spid="29699">
                                            <p:txEl>
                                              <p:pRg st="1" end="1"/>
                                            </p:txEl>
                                          </p:spTgt>
                                        </p:tgtEl>
                                      </p:cBhvr>
                                    </p:animEffect>
                                    <p:anim calcmode="lin" valueType="num">
                                      <p:cBhvr>
                                        <p:cTn id="13" dur="1000" fill="hold"/>
                                        <p:tgtEl>
                                          <p:spTgt spid="29699">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29699">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9699">
                                            <p:txEl>
                                              <p:pRg st="2" end="2"/>
                                            </p:txEl>
                                          </p:spTgt>
                                        </p:tgtEl>
                                        <p:attrNameLst>
                                          <p:attrName>style.visibility</p:attrName>
                                        </p:attrNameLst>
                                      </p:cBhvr>
                                      <p:to>
                                        <p:strVal val="visible"/>
                                      </p:to>
                                    </p:set>
                                    <p:animEffect transition="in" filter="fade">
                                      <p:cBhvr>
                                        <p:cTn id="17" dur="1000"/>
                                        <p:tgtEl>
                                          <p:spTgt spid="29699">
                                            <p:txEl>
                                              <p:pRg st="2" end="2"/>
                                            </p:txEl>
                                          </p:spTgt>
                                        </p:tgtEl>
                                      </p:cBhvr>
                                    </p:animEffect>
                                    <p:anim calcmode="lin" valueType="num">
                                      <p:cBhvr>
                                        <p:cTn id="18" dur="1000" fill="hold"/>
                                        <p:tgtEl>
                                          <p:spTgt spid="29699">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29699">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9699">
                                            <p:txEl>
                                              <p:pRg st="4" end="4"/>
                                            </p:txEl>
                                          </p:spTgt>
                                        </p:tgtEl>
                                        <p:attrNameLst>
                                          <p:attrName>style.visibility</p:attrName>
                                        </p:attrNameLst>
                                      </p:cBhvr>
                                      <p:to>
                                        <p:strVal val="visible"/>
                                      </p:to>
                                    </p:set>
                                    <p:animEffect transition="in" filter="fade">
                                      <p:cBhvr>
                                        <p:cTn id="22" dur="1000"/>
                                        <p:tgtEl>
                                          <p:spTgt spid="29699">
                                            <p:txEl>
                                              <p:pRg st="4" end="4"/>
                                            </p:txEl>
                                          </p:spTgt>
                                        </p:tgtEl>
                                      </p:cBhvr>
                                    </p:animEffect>
                                    <p:anim calcmode="lin" valueType="num">
                                      <p:cBhvr>
                                        <p:cTn id="23" dur="1000" fill="hold"/>
                                        <p:tgtEl>
                                          <p:spTgt spid="29699">
                                            <p:txEl>
                                              <p:pRg st="4" end="4"/>
                                            </p:txEl>
                                          </p:spTgt>
                                        </p:tgtEl>
                                        <p:attrNameLst>
                                          <p:attrName>ppt_x</p:attrName>
                                        </p:attrNameLst>
                                      </p:cBhvr>
                                      <p:tavLst>
                                        <p:tav tm="0">
                                          <p:val>
                                            <p:strVal val="#ppt_x"/>
                                          </p:val>
                                        </p:tav>
                                        <p:tav tm="100000">
                                          <p:val>
                                            <p:strVal val="#ppt_x"/>
                                          </p:val>
                                        </p:tav>
                                      </p:tavLst>
                                    </p:anim>
                                    <p:anim calcmode="lin" valueType="num">
                                      <p:cBhvr>
                                        <p:cTn id="24" dur="1000" fill="hold"/>
                                        <p:tgtEl>
                                          <p:spTgt spid="29699">
                                            <p:txEl>
                                              <p:pRg st="4" end="4"/>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9699">
                                            <p:txEl>
                                              <p:pRg st="5" end="5"/>
                                            </p:txEl>
                                          </p:spTgt>
                                        </p:tgtEl>
                                        <p:attrNameLst>
                                          <p:attrName>style.visibility</p:attrName>
                                        </p:attrNameLst>
                                      </p:cBhvr>
                                      <p:to>
                                        <p:strVal val="visible"/>
                                      </p:to>
                                    </p:set>
                                    <p:animEffect transition="in" filter="fade">
                                      <p:cBhvr>
                                        <p:cTn id="27" dur="1000"/>
                                        <p:tgtEl>
                                          <p:spTgt spid="29699">
                                            <p:txEl>
                                              <p:pRg st="5" end="5"/>
                                            </p:txEl>
                                          </p:spTgt>
                                        </p:tgtEl>
                                      </p:cBhvr>
                                    </p:animEffect>
                                    <p:anim calcmode="lin" valueType="num">
                                      <p:cBhvr>
                                        <p:cTn id="28" dur="1000" fill="hold"/>
                                        <p:tgtEl>
                                          <p:spTgt spid="29699">
                                            <p:txEl>
                                              <p:pRg st="5" end="5"/>
                                            </p:txEl>
                                          </p:spTgt>
                                        </p:tgtEl>
                                        <p:attrNameLst>
                                          <p:attrName>ppt_x</p:attrName>
                                        </p:attrNameLst>
                                      </p:cBhvr>
                                      <p:tavLst>
                                        <p:tav tm="0">
                                          <p:val>
                                            <p:strVal val="#ppt_x"/>
                                          </p:val>
                                        </p:tav>
                                        <p:tav tm="100000">
                                          <p:val>
                                            <p:strVal val="#ppt_x"/>
                                          </p:val>
                                        </p:tav>
                                      </p:tavLst>
                                    </p:anim>
                                    <p:anim calcmode="lin" valueType="num">
                                      <p:cBhvr>
                                        <p:cTn id="29" dur="1000" fill="hold"/>
                                        <p:tgtEl>
                                          <p:spTgt spid="29699">
                                            <p:txEl>
                                              <p:pRg st="5" end="5"/>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29699">
                                            <p:txEl>
                                              <p:pRg st="6" end="6"/>
                                            </p:txEl>
                                          </p:spTgt>
                                        </p:tgtEl>
                                        <p:attrNameLst>
                                          <p:attrName>style.visibility</p:attrName>
                                        </p:attrNameLst>
                                      </p:cBhvr>
                                      <p:to>
                                        <p:strVal val="visible"/>
                                      </p:to>
                                    </p:set>
                                    <p:animEffect transition="in" filter="fade">
                                      <p:cBhvr>
                                        <p:cTn id="32" dur="1000"/>
                                        <p:tgtEl>
                                          <p:spTgt spid="29699">
                                            <p:txEl>
                                              <p:pRg st="6" end="6"/>
                                            </p:txEl>
                                          </p:spTgt>
                                        </p:tgtEl>
                                      </p:cBhvr>
                                    </p:animEffect>
                                    <p:anim calcmode="lin" valueType="num">
                                      <p:cBhvr>
                                        <p:cTn id="33" dur="1000" fill="hold"/>
                                        <p:tgtEl>
                                          <p:spTgt spid="29699">
                                            <p:txEl>
                                              <p:pRg st="6" end="6"/>
                                            </p:txEl>
                                          </p:spTgt>
                                        </p:tgtEl>
                                        <p:attrNameLst>
                                          <p:attrName>ppt_x</p:attrName>
                                        </p:attrNameLst>
                                      </p:cBhvr>
                                      <p:tavLst>
                                        <p:tav tm="0">
                                          <p:val>
                                            <p:strVal val="#ppt_x"/>
                                          </p:val>
                                        </p:tav>
                                        <p:tav tm="100000">
                                          <p:val>
                                            <p:strVal val="#ppt_x"/>
                                          </p:val>
                                        </p:tav>
                                      </p:tavLst>
                                    </p:anim>
                                    <p:anim calcmode="lin" valueType="num">
                                      <p:cBhvr>
                                        <p:cTn id="34" dur="1000" fill="hold"/>
                                        <p:tgtEl>
                                          <p:spTgt spid="29699">
                                            <p:txEl>
                                              <p:pRg st="6" end="6"/>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9699">
                                            <p:txEl>
                                              <p:pRg st="7" end="7"/>
                                            </p:txEl>
                                          </p:spTgt>
                                        </p:tgtEl>
                                        <p:attrNameLst>
                                          <p:attrName>style.visibility</p:attrName>
                                        </p:attrNameLst>
                                      </p:cBhvr>
                                      <p:to>
                                        <p:strVal val="visible"/>
                                      </p:to>
                                    </p:set>
                                    <p:animEffect transition="in" filter="fade">
                                      <p:cBhvr>
                                        <p:cTn id="37" dur="1000"/>
                                        <p:tgtEl>
                                          <p:spTgt spid="29699">
                                            <p:txEl>
                                              <p:pRg st="7" end="7"/>
                                            </p:txEl>
                                          </p:spTgt>
                                        </p:tgtEl>
                                      </p:cBhvr>
                                    </p:animEffect>
                                    <p:anim calcmode="lin" valueType="num">
                                      <p:cBhvr>
                                        <p:cTn id="38" dur="1000" fill="hold"/>
                                        <p:tgtEl>
                                          <p:spTgt spid="29699">
                                            <p:txEl>
                                              <p:pRg st="7" end="7"/>
                                            </p:txEl>
                                          </p:spTgt>
                                        </p:tgtEl>
                                        <p:attrNameLst>
                                          <p:attrName>ppt_x</p:attrName>
                                        </p:attrNameLst>
                                      </p:cBhvr>
                                      <p:tavLst>
                                        <p:tav tm="0">
                                          <p:val>
                                            <p:strVal val="#ppt_x"/>
                                          </p:val>
                                        </p:tav>
                                        <p:tav tm="100000">
                                          <p:val>
                                            <p:strVal val="#ppt_x"/>
                                          </p:val>
                                        </p:tav>
                                      </p:tavLst>
                                    </p:anim>
                                    <p:anim calcmode="lin" valueType="num">
                                      <p:cBhvr>
                                        <p:cTn id="39" dur="1000" fill="hold"/>
                                        <p:tgtEl>
                                          <p:spTgt spid="29699">
                                            <p:txEl>
                                              <p:pRg st="7" end="7"/>
                                            </p:txEl>
                                          </p:spTgt>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29699">
                                            <p:txEl>
                                              <p:pRg st="8" end="8"/>
                                            </p:txEl>
                                          </p:spTgt>
                                        </p:tgtEl>
                                        <p:attrNameLst>
                                          <p:attrName>style.visibility</p:attrName>
                                        </p:attrNameLst>
                                      </p:cBhvr>
                                      <p:to>
                                        <p:strVal val="visible"/>
                                      </p:to>
                                    </p:set>
                                    <p:animEffect transition="in" filter="fade">
                                      <p:cBhvr>
                                        <p:cTn id="42" dur="1000"/>
                                        <p:tgtEl>
                                          <p:spTgt spid="29699">
                                            <p:txEl>
                                              <p:pRg st="8" end="8"/>
                                            </p:txEl>
                                          </p:spTgt>
                                        </p:tgtEl>
                                      </p:cBhvr>
                                    </p:animEffect>
                                    <p:anim calcmode="lin" valueType="num">
                                      <p:cBhvr>
                                        <p:cTn id="43" dur="1000" fill="hold"/>
                                        <p:tgtEl>
                                          <p:spTgt spid="29699">
                                            <p:txEl>
                                              <p:pRg st="8" end="8"/>
                                            </p:txEl>
                                          </p:spTgt>
                                        </p:tgtEl>
                                        <p:attrNameLst>
                                          <p:attrName>ppt_x</p:attrName>
                                        </p:attrNameLst>
                                      </p:cBhvr>
                                      <p:tavLst>
                                        <p:tav tm="0">
                                          <p:val>
                                            <p:strVal val="#ppt_x"/>
                                          </p:val>
                                        </p:tav>
                                        <p:tav tm="100000">
                                          <p:val>
                                            <p:strVal val="#ppt_x"/>
                                          </p:val>
                                        </p:tav>
                                      </p:tavLst>
                                    </p:anim>
                                    <p:anim calcmode="lin" valueType="num">
                                      <p:cBhvr>
                                        <p:cTn id="44" dur="1000" fill="hold"/>
                                        <p:tgtEl>
                                          <p:spTgt spid="29699">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a:extLst>
              <a:ext uri="{FF2B5EF4-FFF2-40B4-BE49-F238E27FC236}">
                <a16:creationId xmlns="" xmlns:a16="http://schemas.microsoft.com/office/drawing/2014/main" id="{8EE0034F-A60E-471D-9256-52E18EF8325D}"/>
              </a:ext>
            </a:extLst>
          </p:cNvPr>
          <p:cNvSpPr>
            <a:spLocks noGrp="1" noChangeArrowheads="1"/>
          </p:cNvSpPr>
          <p:nvPr>
            <p:ph type="title"/>
          </p:nvPr>
        </p:nvSpPr>
        <p:spPr/>
        <p:txBody>
          <a:bodyPr/>
          <a:lstStyle/>
          <a:p>
            <a:r>
              <a:rPr lang="en-US" altLang="zh-CN" dirty="0"/>
              <a:t>Demo </a:t>
            </a:r>
          </a:p>
        </p:txBody>
      </p:sp>
      <p:sp>
        <p:nvSpPr>
          <p:cNvPr id="30724" name="Slide Number Placeholder 3">
            <a:extLst>
              <a:ext uri="{FF2B5EF4-FFF2-40B4-BE49-F238E27FC236}">
                <a16:creationId xmlns="" xmlns:a16="http://schemas.microsoft.com/office/drawing/2014/main" id="{15A5A498-EDB7-4A98-98A1-0A717B00D1E5}"/>
              </a:ext>
            </a:extLst>
          </p:cNvPr>
          <p:cNvSpPr>
            <a:spLocks noGrp="1" noChangeArrowheads="1"/>
          </p:cNvSpPr>
          <p:nvPr>
            <p:ph type="sldNum"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fld id="{60E865A8-9227-46BF-9D73-768585E5B888}" type="slidenum">
              <a:rPr lang="en-US" altLang="en-US" sz="1200" smtClean="0">
                <a:solidFill>
                  <a:srgbClr val="CC6600"/>
                </a:solidFill>
                <a:latin typeface="Helvetica" panose="020B0604020202020204" pitchFamily="34" charset="0"/>
              </a:rPr>
              <a:pPr fontAlgn="base">
                <a:spcBef>
                  <a:spcPct val="0"/>
                </a:spcBef>
                <a:spcAft>
                  <a:spcPct val="0"/>
                </a:spcAft>
                <a:buClrTx/>
                <a:buFontTx/>
                <a:buNone/>
              </a:pPr>
              <a:t>11</a:t>
            </a:fld>
            <a:endParaRPr lang="en-US" altLang="en-US" sz="1200" dirty="0">
              <a:solidFill>
                <a:srgbClr val="CC6600"/>
              </a:solidFill>
              <a:latin typeface="Helvetica" panose="020B0604020202020204" pitchFamily="34" charset="0"/>
            </a:endParaRPr>
          </a:p>
        </p:txBody>
      </p:sp>
      <p:sp>
        <p:nvSpPr>
          <p:cNvPr id="30725" name="Footer Placeholder 4">
            <a:extLst>
              <a:ext uri="{FF2B5EF4-FFF2-40B4-BE49-F238E27FC236}">
                <a16:creationId xmlns="" xmlns:a16="http://schemas.microsoft.com/office/drawing/2014/main" id="{2840DC43-85B5-4440-8077-8F623C3A4771}"/>
              </a:ext>
            </a:extLst>
          </p:cNvPr>
          <p:cNvSpPr>
            <a:spLocks noGrp="1" noChangeArrowheads="1"/>
          </p:cNvSpPr>
          <p:nvPr>
            <p:ph type="ftr"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en-US" sz="1400" dirty="0">
                <a:solidFill>
                  <a:srgbClr val="CC6600"/>
                </a:solidFill>
                <a:ea typeface="PMingLiU" panose="02020500000000000000" pitchFamily="18" charset="-120"/>
              </a:rPr>
              <a:t>NIT Delhi</a:t>
            </a:r>
          </a:p>
        </p:txBody>
      </p:sp>
      <p:pic>
        <p:nvPicPr>
          <p:cNvPr id="3" name="QUIZ GAME">
            <a:hlinkClick r:id="" action="ppaction://media"/>
            <a:extLst>
              <a:ext uri="{FF2B5EF4-FFF2-40B4-BE49-F238E27FC236}">
                <a16:creationId xmlns="" xmlns:a16="http://schemas.microsoft.com/office/drawing/2014/main" id="{8A250221-0D2F-43E4-9C6B-9C86C8B8A1DC}"/>
              </a:ext>
            </a:extLst>
          </p:cNvPr>
          <p:cNvPicPr>
            <a:picLocks noGrp="1" noChangeAspect="1"/>
          </p:cNvPicPr>
          <p:nvPr>
            <p:ph idx="1"/>
            <a:videoFile r:link="rId1"/>
            <p:extLst>
              <p:ext uri="{DAA4B4D4-6D71-4841-9C94-3DE7FCFB9230}">
                <p14:media xmlns="" xmlns:p14="http://schemas.microsoft.com/office/powerpoint/2010/main" r:embed="rId3"/>
              </p:ext>
            </p:extLst>
          </p:nvPr>
        </p:nvPicPr>
        <p:blipFill>
          <a:blip r:embed="rId4"/>
          <a:stretch>
            <a:fillRect/>
          </a:stretch>
        </p:blipFill>
        <p:spPr>
          <a:xfrm>
            <a:off x="685800" y="1628800"/>
            <a:ext cx="8055614" cy="4315742"/>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slow" advTm="56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0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a:extLst>
              <a:ext uri="{FF2B5EF4-FFF2-40B4-BE49-F238E27FC236}">
                <a16:creationId xmlns="" xmlns:a16="http://schemas.microsoft.com/office/drawing/2014/main" id="{188D8A6B-7CC1-4B5C-A835-2B48BB447C59}"/>
              </a:ext>
            </a:extLst>
          </p:cNvPr>
          <p:cNvSpPr>
            <a:spLocks noGrp="1" noChangeArrowheads="1"/>
          </p:cNvSpPr>
          <p:nvPr>
            <p:ph type="title"/>
          </p:nvPr>
        </p:nvSpPr>
        <p:spPr/>
        <p:txBody>
          <a:bodyPr/>
          <a:lstStyle/>
          <a:p>
            <a:r>
              <a:rPr lang="en-US" altLang="en-US" dirty="0"/>
              <a:t>References</a:t>
            </a:r>
            <a:endParaRPr lang="en-IN" altLang="en-US" dirty="0"/>
          </a:p>
        </p:txBody>
      </p:sp>
      <p:sp>
        <p:nvSpPr>
          <p:cNvPr id="31747" name="Content Placeholder 2">
            <a:extLst>
              <a:ext uri="{FF2B5EF4-FFF2-40B4-BE49-F238E27FC236}">
                <a16:creationId xmlns="" xmlns:a16="http://schemas.microsoft.com/office/drawing/2014/main" id="{325EFB58-3604-4F04-BD10-B8632B0514A1}"/>
              </a:ext>
            </a:extLst>
          </p:cNvPr>
          <p:cNvSpPr>
            <a:spLocks noGrp="1" noChangeArrowheads="1"/>
          </p:cNvSpPr>
          <p:nvPr>
            <p:ph idx="1"/>
          </p:nvPr>
        </p:nvSpPr>
        <p:spPr/>
        <p:txBody>
          <a:bodyPr/>
          <a:lstStyle/>
          <a:p>
            <a:pPr marL="0" indent="0">
              <a:buFontTx/>
              <a:buNone/>
            </a:pPr>
            <a:endParaRPr lang="en-IN" altLang="en-US" sz="1400" dirty="0">
              <a:solidFill>
                <a:srgbClr val="000000"/>
              </a:solidFill>
              <a:latin typeface="ff6"/>
              <a:ea typeface="MS PGothic"/>
            </a:endParaRPr>
          </a:p>
          <a:p>
            <a:pPr marL="0" indent="0">
              <a:buFontTx/>
              <a:buNone/>
            </a:pPr>
            <a:endParaRPr lang="en-IN" altLang="en-US" sz="1400" dirty="0">
              <a:solidFill>
                <a:srgbClr val="000000"/>
              </a:solidFill>
              <a:latin typeface="ff3"/>
            </a:endParaRPr>
          </a:p>
          <a:p>
            <a:pPr>
              <a:buFont typeface="Arial"/>
              <a:buChar char="•"/>
            </a:pPr>
            <a:r>
              <a:rPr lang="en-IN" altLang="en-US" sz="2000" b="1" dirty="0">
                <a:solidFill>
                  <a:srgbClr val="C00000"/>
                </a:solidFill>
                <a:latin typeface="Times New Roman"/>
                <a:ea typeface="MS PGothic"/>
                <a:hlinkClick r:id="rId2"/>
              </a:rPr>
              <a:t>https://www.geeksforgeeks.org/</a:t>
            </a:r>
            <a:endParaRPr lang="en-IN" altLang="en-US" sz="2000" b="1" dirty="0">
              <a:solidFill>
                <a:srgbClr val="C00000"/>
              </a:solidFill>
              <a:latin typeface="Times New Roman"/>
              <a:ea typeface="MS PGothic"/>
            </a:endParaRPr>
          </a:p>
          <a:p>
            <a:pPr>
              <a:buFont typeface="Arial"/>
              <a:buChar char="•"/>
            </a:pPr>
            <a:endParaRPr lang="en-IN" altLang="en-US" sz="2000" b="1" dirty="0">
              <a:solidFill>
                <a:srgbClr val="C00000"/>
              </a:solidFill>
              <a:latin typeface="Times New Roman"/>
              <a:ea typeface="MS PGothic"/>
            </a:endParaRPr>
          </a:p>
          <a:p>
            <a:pPr>
              <a:buFont typeface="Arial"/>
              <a:buChar char="•"/>
            </a:pPr>
            <a:r>
              <a:rPr lang="en-IN" sz="2000" b="1" dirty="0">
                <a:solidFill>
                  <a:srgbClr val="C00000"/>
                </a:solidFill>
                <a:latin typeface="Times New Roman"/>
                <a:cs typeface="Times New Roman"/>
                <a:hlinkClick r:id="rId3"/>
              </a:rPr>
              <a:t>https://www.jagranjosh.com/general-knowledge-general-knowledge-quiz-1392962588-1</a:t>
            </a:r>
            <a:endParaRPr lang="en-IN" sz="2000" b="1" dirty="0">
              <a:solidFill>
                <a:srgbClr val="C00000"/>
              </a:solidFill>
              <a:latin typeface="Times New Roman"/>
              <a:cs typeface="Times New Roman"/>
            </a:endParaRPr>
          </a:p>
          <a:p>
            <a:pPr>
              <a:buFont typeface="Arial"/>
              <a:buChar char="•"/>
            </a:pPr>
            <a:endParaRPr lang="en-IN" sz="2000" dirty="0">
              <a:ea typeface="+mn-lt"/>
              <a:cs typeface="+mn-lt"/>
            </a:endParaRPr>
          </a:p>
          <a:p>
            <a:pPr>
              <a:buFont typeface="Arial"/>
              <a:buChar char="•"/>
            </a:pPr>
            <a:r>
              <a:rPr lang="en-IN" sz="2000" b="1" dirty="0">
                <a:solidFill>
                  <a:schemeClr val="bg1">
                    <a:lumMod val="65000"/>
                  </a:schemeClr>
                </a:solidFill>
                <a:latin typeface="Times New Roman"/>
                <a:ea typeface="MS PGothic"/>
                <a:cs typeface="Times New Roman"/>
              </a:rPr>
              <a:t>General knowledge book</a:t>
            </a:r>
          </a:p>
          <a:p>
            <a:pPr>
              <a:buFont typeface="Arial"/>
              <a:buChar char="•"/>
            </a:pPr>
            <a:endParaRPr lang="en-IN" sz="2000" b="1" dirty="0">
              <a:solidFill>
                <a:schemeClr val="bg1">
                  <a:lumMod val="65000"/>
                </a:schemeClr>
              </a:solidFill>
              <a:latin typeface="Times New Roman"/>
              <a:ea typeface="MS PGothic"/>
              <a:cs typeface="Times New Roman"/>
            </a:endParaRPr>
          </a:p>
          <a:p>
            <a:pPr>
              <a:buFont typeface="Arial"/>
              <a:buChar char="•"/>
            </a:pPr>
            <a:r>
              <a:rPr lang="en-IN" sz="2000" b="1" dirty="0">
                <a:solidFill>
                  <a:schemeClr val="bg1">
                    <a:lumMod val="65000"/>
                  </a:schemeClr>
                </a:solidFill>
                <a:latin typeface="Times New Roman"/>
                <a:ea typeface="MS PGothic"/>
                <a:cs typeface="Times New Roman"/>
              </a:rPr>
              <a:t>Guided by Priya Maheshwari </a:t>
            </a:r>
          </a:p>
          <a:p>
            <a:pPr marL="0" indent="0">
              <a:buNone/>
            </a:pPr>
            <a:endParaRPr lang="en-IN" sz="2000" b="1" dirty="0">
              <a:solidFill>
                <a:schemeClr val="accent2">
                  <a:lumMod val="60000"/>
                  <a:lumOff val="40000"/>
                </a:schemeClr>
              </a:solidFill>
              <a:latin typeface="Times New Roman"/>
              <a:ea typeface="MS PGothic"/>
              <a:cs typeface="Times New Roman"/>
            </a:endParaRPr>
          </a:p>
          <a:p>
            <a:pPr>
              <a:buNone/>
            </a:pPr>
            <a:endParaRPr lang="en-IN" sz="2000" b="1" dirty="0">
              <a:solidFill>
                <a:schemeClr val="accent2">
                  <a:lumMod val="60000"/>
                  <a:lumOff val="40000"/>
                </a:schemeClr>
              </a:solidFill>
              <a:latin typeface="Times New Roman"/>
              <a:cs typeface="Times New Roman"/>
            </a:endParaRPr>
          </a:p>
          <a:p>
            <a:pPr marL="0" indent="0">
              <a:buNone/>
            </a:pPr>
            <a:endParaRPr lang="en-IN" altLang="en-US" sz="2000" b="1" dirty="0">
              <a:solidFill>
                <a:srgbClr val="C00000"/>
              </a:solidFill>
              <a:cs typeface="+mn-lt"/>
            </a:endParaRPr>
          </a:p>
          <a:p>
            <a:pPr>
              <a:buFont typeface="Arial"/>
              <a:buChar char="•"/>
            </a:pPr>
            <a:endParaRPr lang="en-IN" altLang="en-US" sz="2000" b="1" dirty="0">
              <a:solidFill>
                <a:srgbClr val="C00000"/>
              </a:solidFill>
              <a:latin typeface="Times New Roman"/>
              <a:cs typeface="Times New Roman"/>
            </a:endParaRPr>
          </a:p>
          <a:p>
            <a:pPr marL="0" indent="0">
              <a:buNone/>
            </a:pPr>
            <a:endParaRPr lang="en-IN" altLang="en-US" sz="2000" b="1" dirty="0">
              <a:solidFill>
                <a:srgbClr val="C00000"/>
              </a:solidFill>
              <a:latin typeface="Times New Roman"/>
              <a:cs typeface="Times New Roman"/>
            </a:endParaRPr>
          </a:p>
          <a:p>
            <a:pPr marL="0" indent="0">
              <a:buNone/>
            </a:pPr>
            <a:endParaRPr lang="en-IN" altLang="en-US" sz="2000" b="1" dirty="0">
              <a:solidFill>
                <a:srgbClr val="C00000"/>
              </a:solidFill>
              <a:latin typeface="Times New Roman"/>
            </a:endParaRPr>
          </a:p>
          <a:p>
            <a:pPr marL="0" indent="0">
              <a:buNone/>
            </a:pPr>
            <a:endParaRPr lang="en-IN" altLang="en-US" sz="2000" b="1" dirty="0">
              <a:solidFill>
                <a:srgbClr val="000000"/>
              </a:solidFill>
              <a:latin typeface="Times New Roman"/>
            </a:endParaRPr>
          </a:p>
          <a:p>
            <a:pPr marL="0" indent="0">
              <a:buNone/>
            </a:pPr>
            <a:endParaRPr lang="en-IN" altLang="en-US" sz="1400" dirty="0">
              <a:solidFill>
                <a:srgbClr val="000000"/>
              </a:solidFill>
              <a:latin typeface="ff3"/>
            </a:endParaRPr>
          </a:p>
        </p:txBody>
      </p:sp>
      <p:sp>
        <p:nvSpPr>
          <p:cNvPr id="31748" name="Slide Number Placeholder 3">
            <a:extLst>
              <a:ext uri="{FF2B5EF4-FFF2-40B4-BE49-F238E27FC236}">
                <a16:creationId xmlns="" xmlns:a16="http://schemas.microsoft.com/office/drawing/2014/main" id="{2867F8D6-5620-4F9A-A298-A8CB0E9FF842}"/>
              </a:ext>
            </a:extLst>
          </p:cNvPr>
          <p:cNvSpPr>
            <a:spLocks noGrp="1" noChangeArrowheads="1"/>
          </p:cNvSpPr>
          <p:nvPr>
            <p:ph type="sldNum"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en-US" sz="1200" dirty="0">
                <a:solidFill>
                  <a:srgbClr val="CC6600"/>
                </a:solidFill>
                <a:latin typeface="Helvetica" panose="020B0604020202020204" pitchFamily="34" charset="0"/>
              </a:rPr>
              <a:t>*</a:t>
            </a:r>
          </a:p>
        </p:txBody>
      </p:sp>
      <p:sp>
        <p:nvSpPr>
          <p:cNvPr id="31749" name="Footer Placeholder 1">
            <a:extLst>
              <a:ext uri="{FF2B5EF4-FFF2-40B4-BE49-F238E27FC236}">
                <a16:creationId xmlns="" xmlns:a16="http://schemas.microsoft.com/office/drawing/2014/main" id="{5DBA4716-4EBD-4D55-B993-128FF0DD3DFF}"/>
              </a:ext>
            </a:extLst>
          </p:cNvPr>
          <p:cNvSpPr>
            <a:spLocks noGrp="1" noChangeArrowheads="1"/>
          </p:cNvSpPr>
          <p:nvPr>
            <p:ph type="ftr"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zh-CN" sz="1400" dirty="0">
                <a:solidFill>
                  <a:srgbClr val="CC6600"/>
                </a:solidFill>
                <a:ea typeface="PMingLiU" panose="02020500000000000000" pitchFamily="18" charset="-120"/>
              </a:rPr>
              <a:t>NIT Delhi</a:t>
            </a: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1747">
                                            <p:txEl>
                                              <p:pRg st="2" end="2"/>
                                            </p:txEl>
                                          </p:spTgt>
                                        </p:tgtEl>
                                        <p:attrNameLst>
                                          <p:attrName>style.visibility</p:attrName>
                                        </p:attrNameLst>
                                      </p:cBhvr>
                                      <p:to>
                                        <p:strVal val="visible"/>
                                      </p:to>
                                    </p:set>
                                    <p:animEffect transition="in" filter="fade">
                                      <p:cBhvr>
                                        <p:cTn id="7" dur="1000"/>
                                        <p:tgtEl>
                                          <p:spTgt spid="31747">
                                            <p:txEl>
                                              <p:pRg st="2" end="2"/>
                                            </p:txEl>
                                          </p:spTgt>
                                        </p:tgtEl>
                                      </p:cBhvr>
                                    </p:animEffect>
                                    <p:anim calcmode="lin" valueType="num">
                                      <p:cBhvr>
                                        <p:cTn id="8" dur="1000" fill="hold"/>
                                        <p:tgtEl>
                                          <p:spTgt spid="31747">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1747">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1747">
                                            <p:txEl>
                                              <p:pRg st="4" end="4"/>
                                            </p:txEl>
                                          </p:spTgt>
                                        </p:tgtEl>
                                        <p:attrNameLst>
                                          <p:attrName>style.visibility</p:attrName>
                                        </p:attrNameLst>
                                      </p:cBhvr>
                                      <p:to>
                                        <p:strVal val="visible"/>
                                      </p:to>
                                    </p:set>
                                    <p:animEffect transition="in" filter="fade">
                                      <p:cBhvr>
                                        <p:cTn id="12" dur="1000"/>
                                        <p:tgtEl>
                                          <p:spTgt spid="31747">
                                            <p:txEl>
                                              <p:pRg st="4" end="4"/>
                                            </p:txEl>
                                          </p:spTgt>
                                        </p:tgtEl>
                                      </p:cBhvr>
                                    </p:animEffect>
                                    <p:anim calcmode="lin" valueType="num">
                                      <p:cBhvr>
                                        <p:cTn id="13" dur="1000" fill="hold"/>
                                        <p:tgtEl>
                                          <p:spTgt spid="31747">
                                            <p:txEl>
                                              <p:pRg st="4" end="4"/>
                                            </p:txEl>
                                          </p:spTgt>
                                        </p:tgtEl>
                                        <p:attrNameLst>
                                          <p:attrName>ppt_x</p:attrName>
                                        </p:attrNameLst>
                                      </p:cBhvr>
                                      <p:tavLst>
                                        <p:tav tm="0">
                                          <p:val>
                                            <p:strVal val="#ppt_x"/>
                                          </p:val>
                                        </p:tav>
                                        <p:tav tm="100000">
                                          <p:val>
                                            <p:strVal val="#ppt_x"/>
                                          </p:val>
                                        </p:tav>
                                      </p:tavLst>
                                    </p:anim>
                                    <p:anim calcmode="lin" valueType="num">
                                      <p:cBhvr>
                                        <p:cTn id="14" dur="1000" fill="hold"/>
                                        <p:tgtEl>
                                          <p:spTgt spid="31747">
                                            <p:txEl>
                                              <p:pRg st="4" end="4"/>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1747">
                                            <p:txEl>
                                              <p:pRg st="6" end="6"/>
                                            </p:txEl>
                                          </p:spTgt>
                                        </p:tgtEl>
                                        <p:attrNameLst>
                                          <p:attrName>style.visibility</p:attrName>
                                        </p:attrNameLst>
                                      </p:cBhvr>
                                      <p:to>
                                        <p:strVal val="visible"/>
                                      </p:to>
                                    </p:set>
                                    <p:animEffect transition="in" filter="fade">
                                      <p:cBhvr>
                                        <p:cTn id="17" dur="1000"/>
                                        <p:tgtEl>
                                          <p:spTgt spid="31747">
                                            <p:txEl>
                                              <p:pRg st="6" end="6"/>
                                            </p:txEl>
                                          </p:spTgt>
                                        </p:tgtEl>
                                      </p:cBhvr>
                                    </p:animEffect>
                                    <p:anim calcmode="lin" valueType="num">
                                      <p:cBhvr>
                                        <p:cTn id="18" dur="1000" fill="hold"/>
                                        <p:tgtEl>
                                          <p:spTgt spid="31747">
                                            <p:txEl>
                                              <p:pRg st="6" end="6"/>
                                            </p:txEl>
                                          </p:spTgt>
                                        </p:tgtEl>
                                        <p:attrNameLst>
                                          <p:attrName>ppt_x</p:attrName>
                                        </p:attrNameLst>
                                      </p:cBhvr>
                                      <p:tavLst>
                                        <p:tav tm="0">
                                          <p:val>
                                            <p:strVal val="#ppt_x"/>
                                          </p:val>
                                        </p:tav>
                                        <p:tav tm="100000">
                                          <p:val>
                                            <p:strVal val="#ppt_x"/>
                                          </p:val>
                                        </p:tav>
                                      </p:tavLst>
                                    </p:anim>
                                    <p:anim calcmode="lin" valueType="num">
                                      <p:cBhvr>
                                        <p:cTn id="19" dur="1000" fill="hold"/>
                                        <p:tgtEl>
                                          <p:spTgt spid="31747">
                                            <p:txEl>
                                              <p:pRg st="6" end="6"/>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1747">
                                            <p:txEl>
                                              <p:pRg st="8" end="8"/>
                                            </p:txEl>
                                          </p:spTgt>
                                        </p:tgtEl>
                                        <p:attrNameLst>
                                          <p:attrName>style.visibility</p:attrName>
                                        </p:attrNameLst>
                                      </p:cBhvr>
                                      <p:to>
                                        <p:strVal val="visible"/>
                                      </p:to>
                                    </p:set>
                                    <p:animEffect transition="in" filter="fade">
                                      <p:cBhvr>
                                        <p:cTn id="22" dur="1000"/>
                                        <p:tgtEl>
                                          <p:spTgt spid="31747">
                                            <p:txEl>
                                              <p:pRg st="8" end="8"/>
                                            </p:txEl>
                                          </p:spTgt>
                                        </p:tgtEl>
                                      </p:cBhvr>
                                    </p:animEffect>
                                    <p:anim calcmode="lin" valueType="num">
                                      <p:cBhvr>
                                        <p:cTn id="23" dur="1000" fill="hold"/>
                                        <p:tgtEl>
                                          <p:spTgt spid="31747">
                                            <p:txEl>
                                              <p:pRg st="8" end="8"/>
                                            </p:txEl>
                                          </p:spTgt>
                                        </p:tgtEl>
                                        <p:attrNameLst>
                                          <p:attrName>ppt_x</p:attrName>
                                        </p:attrNameLst>
                                      </p:cBhvr>
                                      <p:tavLst>
                                        <p:tav tm="0">
                                          <p:val>
                                            <p:strVal val="#ppt_x"/>
                                          </p:val>
                                        </p:tav>
                                        <p:tav tm="100000">
                                          <p:val>
                                            <p:strVal val="#ppt_x"/>
                                          </p:val>
                                        </p:tav>
                                      </p:tavLst>
                                    </p:anim>
                                    <p:anim calcmode="lin" valueType="num">
                                      <p:cBhvr>
                                        <p:cTn id="24" dur="1000" fill="hold"/>
                                        <p:tgtEl>
                                          <p:spTgt spid="31747">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3">
            <a:extLst>
              <a:ext uri="{FF2B5EF4-FFF2-40B4-BE49-F238E27FC236}">
                <a16:creationId xmlns="" xmlns:a16="http://schemas.microsoft.com/office/drawing/2014/main" id="{BD9A1D02-966C-4C6A-9B70-4AC7049124DD}"/>
              </a:ext>
            </a:extLst>
          </p:cNvPr>
          <p:cNvSpPr>
            <a:spLocks noGrp="1" noChangeArrowheads="1"/>
          </p:cNvSpPr>
          <p:nvPr>
            <p:ph type="title"/>
          </p:nvPr>
        </p:nvSpPr>
        <p:spPr/>
        <p:txBody>
          <a:bodyPr/>
          <a:lstStyle/>
          <a:p>
            <a:r>
              <a:rPr lang="en-US" altLang="zh-CN"/>
              <a:t>QUIZ GAME</a:t>
            </a:r>
          </a:p>
        </p:txBody>
      </p:sp>
      <p:sp>
        <p:nvSpPr>
          <p:cNvPr id="23555" name="Content Placeholder 4">
            <a:extLst>
              <a:ext uri="{FF2B5EF4-FFF2-40B4-BE49-F238E27FC236}">
                <a16:creationId xmlns="" xmlns:a16="http://schemas.microsoft.com/office/drawing/2014/main" id="{3A7CBAB3-1C50-41F6-A0C3-74F449C2F615}"/>
              </a:ext>
            </a:extLst>
          </p:cNvPr>
          <p:cNvSpPr>
            <a:spLocks noGrp="1" noChangeArrowheads="1"/>
          </p:cNvSpPr>
          <p:nvPr>
            <p:ph idx="1"/>
          </p:nvPr>
        </p:nvSpPr>
        <p:spPr/>
        <p:txBody>
          <a:bodyPr/>
          <a:lstStyle/>
          <a:p>
            <a:pPr marL="514350" indent="-514350">
              <a:buFontTx/>
              <a:buAutoNum type="arabicPeriod"/>
            </a:pPr>
            <a:r>
              <a:rPr lang="en-US" altLang="zh-CN" sz="2400" dirty="0">
                <a:ea typeface="MS PGothic"/>
              </a:rPr>
              <a:t>Problem statement</a:t>
            </a:r>
          </a:p>
          <a:p>
            <a:pPr marL="514350" indent="-514350">
              <a:buFontTx/>
              <a:buAutoNum type="arabicPeriod"/>
            </a:pPr>
            <a:r>
              <a:rPr lang="en-US" altLang="zh-CN" sz="2400" dirty="0">
                <a:ea typeface="MS PGothic"/>
              </a:rPr>
              <a:t>Solution Proposed  </a:t>
            </a:r>
            <a:endParaRPr lang="en-US" altLang="zh-CN" sz="2400" dirty="0"/>
          </a:p>
          <a:p>
            <a:pPr lvl="1"/>
            <a:r>
              <a:rPr lang="en-US" altLang="zh-CN" dirty="0">
                <a:ea typeface="MS PGothic"/>
              </a:rPr>
              <a:t>Advantages </a:t>
            </a:r>
          </a:p>
          <a:p>
            <a:pPr marL="514350" indent="-514350">
              <a:buFontTx/>
              <a:buAutoNum type="arabicPeriod"/>
            </a:pPr>
            <a:r>
              <a:rPr lang="en-US" altLang="zh-CN" sz="2400" dirty="0">
                <a:ea typeface="MS PGothic"/>
              </a:rPr>
              <a:t>About Program </a:t>
            </a:r>
            <a:endParaRPr lang="en-US" altLang="zh-CN" sz="2400" dirty="0"/>
          </a:p>
          <a:p>
            <a:pPr lvl="1"/>
            <a:r>
              <a:rPr lang="en-US" altLang="zh-CN" dirty="0">
                <a:ea typeface="MS PGothic"/>
              </a:rPr>
              <a:t>Environment setup/ used </a:t>
            </a:r>
            <a:endParaRPr lang="en-US" altLang="zh-CN" dirty="0"/>
          </a:p>
          <a:p>
            <a:pPr lvl="1"/>
            <a:r>
              <a:rPr lang="en-US" altLang="zh-CN" dirty="0">
                <a:ea typeface="MS PGothic"/>
              </a:rPr>
              <a:t>Functions used / created </a:t>
            </a:r>
          </a:p>
          <a:p>
            <a:pPr marL="514350" indent="-514350">
              <a:buFontTx/>
              <a:buAutoNum type="arabicPeriod"/>
            </a:pPr>
            <a:r>
              <a:rPr lang="en-US" altLang="zh-CN" sz="2400" dirty="0">
                <a:ea typeface="MS PGothic"/>
              </a:rPr>
              <a:t>Result / Outcome </a:t>
            </a:r>
          </a:p>
          <a:p>
            <a:pPr marL="514350" indent="-514350">
              <a:buFontTx/>
              <a:buAutoNum type="arabicPeriod"/>
            </a:pPr>
            <a:r>
              <a:rPr lang="en-US" altLang="zh-CN" sz="2400" dirty="0">
                <a:ea typeface="MS PGothic"/>
              </a:rPr>
              <a:t>My Learning / Problem Faced </a:t>
            </a:r>
          </a:p>
          <a:p>
            <a:pPr marL="514350" indent="-514350">
              <a:buFontTx/>
              <a:buAutoNum type="arabicPeriod"/>
            </a:pPr>
            <a:r>
              <a:rPr lang="en-US" altLang="zh-CN" sz="2400" dirty="0">
                <a:ea typeface="MS PGothic"/>
              </a:rPr>
              <a:t>Future Work</a:t>
            </a:r>
          </a:p>
          <a:p>
            <a:pPr marL="514350" indent="-514350">
              <a:buFontTx/>
              <a:buAutoNum type="arabicPeriod"/>
            </a:pPr>
            <a:r>
              <a:rPr lang="en-US" altLang="zh-CN" sz="2400" dirty="0">
                <a:ea typeface="MS PGothic"/>
              </a:rPr>
              <a:t>Demo </a:t>
            </a:r>
          </a:p>
        </p:txBody>
      </p:sp>
      <p:sp>
        <p:nvSpPr>
          <p:cNvPr id="23556" name="Slide Number Placeholder 1">
            <a:extLst>
              <a:ext uri="{FF2B5EF4-FFF2-40B4-BE49-F238E27FC236}">
                <a16:creationId xmlns="" xmlns:a16="http://schemas.microsoft.com/office/drawing/2014/main" id="{48DB8E34-BFB4-4FFF-A09A-ECF5A860360F}"/>
              </a:ext>
            </a:extLst>
          </p:cNvPr>
          <p:cNvSpPr>
            <a:spLocks noGrp="1" noChangeArrowheads="1"/>
          </p:cNvSpPr>
          <p:nvPr>
            <p:ph type="sldNum"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fld id="{D60C7591-2312-44E7-A9BF-FD178DA5CDEA}" type="slidenum">
              <a:rPr lang="en-US" altLang="en-US" sz="1200" smtClean="0">
                <a:solidFill>
                  <a:srgbClr val="CC6600"/>
                </a:solidFill>
                <a:latin typeface="Helvetica" panose="020B0604020202020204" pitchFamily="34" charset="0"/>
              </a:rPr>
              <a:pPr fontAlgn="base">
                <a:spcBef>
                  <a:spcPct val="0"/>
                </a:spcBef>
                <a:spcAft>
                  <a:spcPct val="0"/>
                </a:spcAft>
                <a:buClrTx/>
                <a:buFontTx/>
                <a:buNone/>
              </a:pPr>
              <a:t>2</a:t>
            </a:fld>
            <a:endParaRPr lang="en-US" altLang="en-US" sz="1200">
              <a:solidFill>
                <a:srgbClr val="CC6600"/>
              </a:solidFill>
              <a:latin typeface="Helvetica" panose="020B0604020202020204" pitchFamily="34" charset="0"/>
            </a:endParaRPr>
          </a:p>
        </p:txBody>
      </p:sp>
      <p:sp>
        <p:nvSpPr>
          <p:cNvPr id="23557" name="Footer Placeholder 2">
            <a:extLst>
              <a:ext uri="{FF2B5EF4-FFF2-40B4-BE49-F238E27FC236}">
                <a16:creationId xmlns="" xmlns:a16="http://schemas.microsoft.com/office/drawing/2014/main" id="{A5029047-F438-45EB-939F-781C666B370E}"/>
              </a:ext>
            </a:extLst>
          </p:cNvPr>
          <p:cNvSpPr>
            <a:spLocks noGrp="1" noChangeArrowheads="1"/>
          </p:cNvSpPr>
          <p:nvPr>
            <p:ph type="ftr"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en-US" sz="1400">
                <a:solidFill>
                  <a:srgbClr val="CC6600"/>
                </a:solidFill>
                <a:ea typeface="PMingLiU" panose="02020500000000000000" pitchFamily="18" charset="-120"/>
              </a:rPr>
              <a:t>NIT Delhi</a:t>
            </a:r>
          </a:p>
        </p:txBody>
      </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555">
                                            <p:txEl>
                                              <p:pRg st="0" end="0"/>
                                            </p:txEl>
                                          </p:spTgt>
                                        </p:tgtEl>
                                        <p:attrNameLst>
                                          <p:attrName>style.visibility</p:attrName>
                                        </p:attrNameLst>
                                      </p:cBhvr>
                                      <p:to>
                                        <p:strVal val="visible"/>
                                      </p:to>
                                    </p:set>
                                    <p:anim calcmode="lin" valueType="num">
                                      <p:cBhvr additive="base">
                                        <p:cTn id="7" dur="500" fill="hold"/>
                                        <p:tgtEl>
                                          <p:spTgt spid="2355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355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3555">
                                            <p:txEl>
                                              <p:pRg st="1" end="1"/>
                                            </p:txEl>
                                          </p:spTgt>
                                        </p:tgtEl>
                                        <p:attrNameLst>
                                          <p:attrName>style.visibility</p:attrName>
                                        </p:attrNameLst>
                                      </p:cBhvr>
                                      <p:to>
                                        <p:strVal val="visible"/>
                                      </p:to>
                                    </p:set>
                                    <p:anim calcmode="lin" valueType="num">
                                      <p:cBhvr additive="base">
                                        <p:cTn id="13" dur="500" fill="hold"/>
                                        <p:tgtEl>
                                          <p:spTgt spid="2355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355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3555">
                                            <p:txEl>
                                              <p:pRg st="2" end="2"/>
                                            </p:txEl>
                                          </p:spTgt>
                                        </p:tgtEl>
                                        <p:attrNameLst>
                                          <p:attrName>style.visibility</p:attrName>
                                        </p:attrNameLst>
                                      </p:cBhvr>
                                      <p:to>
                                        <p:strVal val="visible"/>
                                      </p:to>
                                    </p:set>
                                    <p:anim calcmode="lin" valueType="num">
                                      <p:cBhvr additive="base">
                                        <p:cTn id="19" dur="500" fill="hold"/>
                                        <p:tgtEl>
                                          <p:spTgt spid="2355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355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3555">
                                            <p:txEl>
                                              <p:pRg st="3" end="3"/>
                                            </p:txEl>
                                          </p:spTgt>
                                        </p:tgtEl>
                                        <p:attrNameLst>
                                          <p:attrName>style.visibility</p:attrName>
                                        </p:attrNameLst>
                                      </p:cBhvr>
                                      <p:to>
                                        <p:strVal val="visible"/>
                                      </p:to>
                                    </p:set>
                                    <p:anim calcmode="lin" valueType="num">
                                      <p:cBhvr additive="base">
                                        <p:cTn id="25" dur="500" fill="hold"/>
                                        <p:tgtEl>
                                          <p:spTgt spid="2355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355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3555">
                                            <p:txEl>
                                              <p:pRg st="4" end="4"/>
                                            </p:txEl>
                                          </p:spTgt>
                                        </p:tgtEl>
                                        <p:attrNameLst>
                                          <p:attrName>style.visibility</p:attrName>
                                        </p:attrNameLst>
                                      </p:cBhvr>
                                      <p:to>
                                        <p:strVal val="visible"/>
                                      </p:to>
                                    </p:set>
                                    <p:anim calcmode="lin" valueType="num">
                                      <p:cBhvr additive="base">
                                        <p:cTn id="31" dur="500" fill="hold"/>
                                        <p:tgtEl>
                                          <p:spTgt spid="2355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355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3555">
                                            <p:txEl>
                                              <p:pRg st="5" end="5"/>
                                            </p:txEl>
                                          </p:spTgt>
                                        </p:tgtEl>
                                        <p:attrNameLst>
                                          <p:attrName>style.visibility</p:attrName>
                                        </p:attrNameLst>
                                      </p:cBhvr>
                                      <p:to>
                                        <p:strVal val="visible"/>
                                      </p:to>
                                    </p:set>
                                    <p:anim calcmode="lin" valueType="num">
                                      <p:cBhvr additive="base">
                                        <p:cTn id="37" dur="500" fill="hold"/>
                                        <p:tgtEl>
                                          <p:spTgt spid="23555">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355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3555">
                                            <p:txEl>
                                              <p:pRg st="6" end="6"/>
                                            </p:txEl>
                                          </p:spTgt>
                                        </p:tgtEl>
                                        <p:attrNameLst>
                                          <p:attrName>style.visibility</p:attrName>
                                        </p:attrNameLst>
                                      </p:cBhvr>
                                      <p:to>
                                        <p:strVal val="visible"/>
                                      </p:to>
                                    </p:set>
                                    <p:anim calcmode="lin" valueType="num">
                                      <p:cBhvr additive="base">
                                        <p:cTn id="43" dur="500" fill="hold"/>
                                        <p:tgtEl>
                                          <p:spTgt spid="23555">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355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3555">
                                            <p:txEl>
                                              <p:pRg st="7" end="7"/>
                                            </p:txEl>
                                          </p:spTgt>
                                        </p:tgtEl>
                                        <p:attrNameLst>
                                          <p:attrName>style.visibility</p:attrName>
                                        </p:attrNameLst>
                                      </p:cBhvr>
                                      <p:to>
                                        <p:strVal val="visible"/>
                                      </p:to>
                                    </p:set>
                                    <p:anim calcmode="lin" valueType="num">
                                      <p:cBhvr additive="base">
                                        <p:cTn id="49" dur="500" fill="hold"/>
                                        <p:tgtEl>
                                          <p:spTgt spid="23555">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355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nodeType="clickPar">
                      <p:stCondLst>
                        <p:cond delay="indefinite"/>
                      </p:stCondLst>
                      <p:childTnLst>
                        <p:par>
                          <p:cTn id="52" fill="hold" nodeType="withGroup">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23555">
                                            <p:txEl>
                                              <p:pRg st="8" end="8"/>
                                            </p:txEl>
                                          </p:spTgt>
                                        </p:tgtEl>
                                        <p:attrNameLst>
                                          <p:attrName>style.visibility</p:attrName>
                                        </p:attrNameLst>
                                      </p:cBhvr>
                                      <p:to>
                                        <p:strVal val="visible"/>
                                      </p:to>
                                    </p:set>
                                    <p:anim calcmode="lin" valueType="num">
                                      <p:cBhvr additive="base">
                                        <p:cTn id="55" dur="500" fill="hold"/>
                                        <p:tgtEl>
                                          <p:spTgt spid="23555">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2355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nodeType="clickPar">
                      <p:stCondLst>
                        <p:cond delay="indefinite"/>
                      </p:stCondLst>
                      <p:childTnLst>
                        <p:par>
                          <p:cTn id="58" fill="hold" nodeType="withGroup">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23555">
                                            <p:txEl>
                                              <p:pRg st="9" end="9"/>
                                            </p:txEl>
                                          </p:spTgt>
                                        </p:tgtEl>
                                        <p:attrNameLst>
                                          <p:attrName>style.visibility</p:attrName>
                                        </p:attrNameLst>
                                      </p:cBhvr>
                                      <p:to>
                                        <p:strVal val="visible"/>
                                      </p:to>
                                    </p:set>
                                    <p:anim calcmode="lin" valueType="num">
                                      <p:cBhvr additive="base">
                                        <p:cTn id="61" dur="500" fill="hold"/>
                                        <p:tgtEl>
                                          <p:spTgt spid="23555">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23555">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 xmlns:a16="http://schemas.microsoft.com/office/drawing/2014/main" id="{B656AEFA-B4B2-41FF-8051-51FFE0F1F64A}"/>
              </a:ext>
            </a:extLst>
          </p:cNvPr>
          <p:cNvSpPr>
            <a:spLocks noGrp="1" noChangeArrowheads="1"/>
          </p:cNvSpPr>
          <p:nvPr>
            <p:ph type="title"/>
          </p:nvPr>
        </p:nvSpPr>
        <p:spPr/>
        <p:txBody>
          <a:bodyPr/>
          <a:lstStyle/>
          <a:p>
            <a:r>
              <a:rPr lang="en-US" altLang="zh-CN"/>
              <a:t>Problem statement</a:t>
            </a:r>
            <a:endParaRPr lang="en-IN" altLang="en-US"/>
          </a:p>
        </p:txBody>
      </p:sp>
      <p:sp>
        <p:nvSpPr>
          <p:cNvPr id="24579" name="Content Placeholder 2">
            <a:extLst>
              <a:ext uri="{FF2B5EF4-FFF2-40B4-BE49-F238E27FC236}">
                <a16:creationId xmlns="" xmlns:a16="http://schemas.microsoft.com/office/drawing/2014/main" id="{84591FF6-CBDA-4548-98F6-C03F69C7D5FA}"/>
              </a:ext>
            </a:extLst>
          </p:cNvPr>
          <p:cNvSpPr>
            <a:spLocks noGrp="1" noChangeArrowheads="1"/>
          </p:cNvSpPr>
          <p:nvPr>
            <p:ph idx="1"/>
          </p:nvPr>
        </p:nvSpPr>
        <p:spPr/>
        <p:txBody>
          <a:bodyPr/>
          <a:lstStyle/>
          <a:p>
            <a:pPr>
              <a:buFont typeface="Arial"/>
              <a:buChar char="•"/>
            </a:pPr>
            <a:endParaRPr lang="en-US" sz="2000" dirty="0">
              <a:ea typeface="MS PGothic"/>
              <a:cs typeface="Times New Roman"/>
            </a:endParaRPr>
          </a:p>
          <a:p>
            <a:r>
              <a:rPr lang="en-US" sz="2000" dirty="0" smtClean="0">
                <a:ea typeface="MS PGothic"/>
                <a:cs typeface="Times New Roman"/>
              </a:rPr>
              <a:t>Working </a:t>
            </a:r>
            <a:r>
              <a:rPr lang="en-US" sz="2000" dirty="0">
                <a:ea typeface="MS PGothic"/>
                <a:cs typeface="Times New Roman"/>
              </a:rPr>
              <a:t>on QUIZ GAME Project (in C).</a:t>
            </a:r>
            <a:endParaRPr lang="en-IN" sz="2000" dirty="0">
              <a:ea typeface="MS PGothic"/>
              <a:cs typeface="Times New Roman"/>
            </a:endParaRPr>
          </a:p>
          <a:p>
            <a:pPr marL="0" indent="0">
              <a:buNone/>
            </a:pPr>
            <a:endParaRPr lang="en-US" sz="2000" dirty="0">
              <a:ea typeface="MS PGothic"/>
              <a:cs typeface="Times New Roman"/>
            </a:endParaRPr>
          </a:p>
          <a:p>
            <a:pPr>
              <a:buFont typeface="Arial"/>
              <a:buChar char="•"/>
            </a:pPr>
            <a:r>
              <a:rPr lang="en-US" sz="2000" dirty="0">
                <a:ea typeface="MS PGothic"/>
                <a:cs typeface="Times New Roman"/>
              </a:rPr>
              <a:t>The ‘MCQ Quiz Application’ project will be developed to overcome the time consuming problem of manual system. </a:t>
            </a:r>
            <a:endParaRPr lang="en-IN" sz="2000" dirty="0">
              <a:ea typeface="MS PGothic"/>
              <a:cs typeface="Times New Roman"/>
            </a:endParaRPr>
          </a:p>
          <a:p>
            <a:pPr>
              <a:buFont typeface="Arial"/>
              <a:buChar char="•"/>
            </a:pPr>
            <a:endParaRPr lang="en-US" sz="2000" dirty="0">
              <a:ea typeface="MS PGothic"/>
              <a:cs typeface="Times New Roman"/>
            </a:endParaRPr>
          </a:p>
          <a:p>
            <a:pPr>
              <a:buFont typeface="Arial"/>
              <a:buChar char="•"/>
            </a:pPr>
            <a:r>
              <a:rPr lang="en-US" sz="2000" dirty="0">
                <a:ea typeface="MS PGothic"/>
                <a:cs typeface="Times New Roman"/>
              </a:rPr>
              <a:t>Apart from that in current system, checking the answer sheets after taking test, waste the examiners time, so this application will check the correct answer and save the examiner time and carry the examination in an effective manner. </a:t>
            </a:r>
            <a:endParaRPr lang="en-IN" sz="2000" dirty="0">
              <a:ea typeface="MS PGothic"/>
              <a:cs typeface="+mn-lt"/>
            </a:endParaRPr>
          </a:p>
          <a:p>
            <a:pPr>
              <a:buFont typeface="Arial"/>
              <a:buChar char="•"/>
            </a:pPr>
            <a:endParaRPr lang="en-IN" altLang="en-US" sz="2000" dirty="0"/>
          </a:p>
        </p:txBody>
      </p:sp>
      <p:sp>
        <p:nvSpPr>
          <p:cNvPr id="24580" name="Slide Number Placeholder 3">
            <a:extLst>
              <a:ext uri="{FF2B5EF4-FFF2-40B4-BE49-F238E27FC236}">
                <a16:creationId xmlns="" xmlns:a16="http://schemas.microsoft.com/office/drawing/2014/main" id="{0F5558D6-CD46-46D1-9D2E-27540E33BF2B}"/>
              </a:ext>
            </a:extLst>
          </p:cNvPr>
          <p:cNvSpPr>
            <a:spLocks noGrp="1" noChangeArrowheads="1"/>
          </p:cNvSpPr>
          <p:nvPr>
            <p:ph type="sldNum"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en-US" sz="1200">
                <a:solidFill>
                  <a:srgbClr val="CC6600"/>
                </a:solidFill>
                <a:latin typeface="Helvetica" panose="020B0604020202020204" pitchFamily="34" charset="0"/>
              </a:rPr>
              <a:t>*</a:t>
            </a:r>
          </a:p>
        </p:txBody>
      </p:sp>
      <p:sp>
        <p:nvSpPr>
          <p:cNvPr id="24581" name="Footer Placeholder 1">
            <a:extLst>
              <a:ext uri="{FF2B5EF4-FFF2-40B4-BE49-F238E27FC236}">
                <a16:creationId xmlns="" xmlns:a16="http://schemas.microsoft.com/office/drawing/2014/main" id="{0F372E40-C44B-4C1C-988B-A093BACD9477}"/>
              </a:ext>
            </a:extLst>
          </p:cNvPr>
          <p:cNvSpPr>
            <a:spLocks noGrp="1" noChangeArrowheads="1"/>
          </p:cNvSpPr>
          <p:nvPr>
            <p:ph type="ftr"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zh-CN" sz="1400">
                <a:solidFill>
                  <a:srgbClr val="CC6600"/>
                </a:solidFill>
                <a:ea typeface="PMingLiU" panose="02020500000000000000" pitchFamily="18" charset="-120"/>
              </a:rPr>
              <a:t>NIT Delhi</a:t>
            </a:r>
          </a:p>
        </p:txBody>
      </p:sp>
    </p:spTree>
  </p:cSld>
  <p:clrMapOvr>
    <a:masterClrMapping/>
  </p:clrMapOvr>
  <p:transition spd="slow" advTm="4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4579">
                                            <p:txEl>
                                              <p:pRg st="1" end="1"/>
                                            </p:txEl>
                                          </p:spTgt>
                                        </p:tgtEl>
                                        <p:attrNameLst>
                                          <p:attrName>style.visibility</p:attrName>
                                        </p:attrNameLst>
                                      </p:cBhvr>
                                      <p:to>
                                        <p:strVal val="visible"/>
                                      </p:to>
                                    </p:set>
                                    <p:animEffect transition="in" filter="fade">
                                      <p:cBhvr>
                                        <p:cTn id="7" dur="1000"/>
                                        <p:tgtEl>
                                          <p:spTgt spid="24579">
                                            <p:txEl>
                                              <p:pRg st="1" end="1"/>
                                            </p:txEl>
                                          </p:spTgt>
                                        </p:tgtEl>
                                      </p:cBhvr>
                                    </p:animEffect>
                                    <p:anim calcmode="lin" valueType="num">
                                      <p:cBhvr>
                                        <p:cTn id="8" dur="1000" fill="hold"/>
                                        <p:tgtEl>
                                          <p:spTgt spid="24579">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4579">
                                            <p:txEl>
                                              <p:pRg st="1" end="1"/>
                                            </p:txEl>
                                          </p:spTgt>
                                        </p:tgtEl>
                                        <p:attrNameLst>
                                          <p:attrName>ppt_y</p:attrName>
                                        </p:attrNameLst>
                                      </p:cBhvr>
                                      <p:tavLst>
                                        <p:tav tm="0">
                                          <p:val>
                                            <p:strVal val="#ppt_y+.1"/>
                                          </p:val>
                                        </p:tav>
                                        <p:tav tm="100000">
                                          <p:val>
                                            <p:strVal val="#ppt_y"/>
                                          </p:val>
                                        </p:tav>
                                      </p:tavLst>
                                    </p:anim>
                                  </p:childTnLst>
                                  <p:subTnLst>
                                    <p:animClr clrSpc="rgb" dir="cw">
                                      <p:cBhvr override="childStyle">
                                        <p:cTn dur="1" fill="hold" display="0" masterRel="nextClick" afterEffect="1"/>
                                        <p:tgtEl>
                                          <p:spTgt spid="24579">
                                            <p:txEl>
                                              <p:pRg st="1" end="1"/>
                                            </p:txEl>
                                          </p:spTgt>
                                        </p:tgtEl>
                                        <p:attrNameLst>
                                          <p:attrName>ppt_c</p:attrName>
                                        </p:attrNameLst>
                                      </p:cBhvr>
                                      <p:to>
                                        <a:schemeClr val="accent1"/>
                                      </p:to>
                                    </p:animClr>
                                  </p:sub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4579">
                                            <p:txEl>
                                              <p:pRg st="3" end="3"/>
                                            </p:txEl>
                                          </p:spTgt>
                                        </p:tgtEl>
                                        <p:attrNameLst>
                                          <p:attrName>style.visibility</p:attrName>
                                        </p:attrNameLst>
                                      </p:cBhvr>
                                      <p:to>
                                        <p:strVal val="visible"/>
                                      </p:to>
                                    </p:set>
                                    <p:animEffect transition="in" filter="fade">
                                      <p:cBhvr>
                                        <p:cTn id="14" dur="1000"/>
                                        <p:tgtEl>
                                          <p:spTgt spid="24579">
                                            <p:txEl>
                                              <p:pRg st="3" end="3"/>
                                            </p:txEl>
                                          </p:spTgt>
                                        </p:tgtEl>
                                      </p:cBhvr>
                                    </p:animEffect>
                                    <p:anim calcmode="lin" valueType="num">
                                      <p:cBhvr>
                                        <p:cTn id="15" dur="1000" fill="hold"/>
                                        <p:tgtEl>
                                          <p:spTgt spid="24579">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24579">
                                            <p:txEl>
                                              <p:pRg st="3" end="3"/>
                                            </p:txEl>
                                          </p:spTgt>
                                        </p:tgtEl>
                                        <p:attrNameLst>
                                          <p:attrName>ppt_y</p:attrName>
                                        </p:attrNameLst>
                                      </p:cBhvr>
                                      <p:tavLst>
                                        <p:tav tm="0">
                                          <p:val>
                                            <p:strVal val="#ppt_y+.1"/>
                                          </p:val>
                                        </p:tav>
                                        <p:tav tm="100000">
                                          <p:val>
                                            <p:strVal val="#ppt_y"/>
                                          </p:val>
                                        </p:tav>
                                      </p:tavLst>
                                    </p:anim>
                                  </p:childTnLst>
                                  <p:subTnLst>
                                    <p:animClr clrSpc="rgb" dir="cw">
                                      <p:cBhvr override="childStyle">
                                        <p:cTn dur="1" fill="hold" display="0" masterRel="nextClick" afterEffect="1"/>
                                        <p:tgtEl>
                                          <p:spTgt spid="24579">
                                            <p:txEl>
                                              <p:pRg st="3" end="3"/>
                                            </p:txEl>
                                          </p:spTgt>
                                        </p:tgtEl>
                                        <p:attrNameLst>
                                          <p:attrName>ppt_c</p:attrName>
                                        </p:attrNameLst>
                                      </p:cBhvr>
                                      <p:to>
                                        <a:schemeClr val="accent1"/>
                                      </p:to>
                                    </p:animClr>
                                  </p:sub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4579">
                                            <p:txEl>
                                              <p:pRg st="5" end="5"/>
                                            </p:txEl>
                                          </p:spTgt>
                                        </p:tgtEl>
                                        <p:attrNameLst>
                                          <p:attrName>style.visibility</p:attrName>
                                        </p:attrNameLst>
                                      </p:cBhvr>
                                      <p:to>
                                        <p:strVal val="visible"/>
                                      </p:to>
                                    </p:set>
                                    <p:animEffect transition="in" filter="fade">
                                      <p:cBhvr>
                                        <p:cTn id="21" dur="1000"/>
                                        <p:tgtEl>
                                          <p:spTgt spid="24579">
                                            <p:txEl>
                                              <p:pRg st="5" end="5"/>
                                            </p:txEl>
                                          </p:spTgt>
                                        </p:tgtEl>
                                      </p:cBhvr>
                                    </p:animEffect>
                                    <p:anim calcmode="lin" valueType="num">
                                      <p:cBhvr>
                                        <p:cTn id="22" dur="1000" fill="hold"/>
                                        <p:tgtEl>
                                          <p:spTgt spid="24579">
                                            <p:txEl>
                                              <p:pRg st="5" end="5"/>
                                            </p:txEl>
                                          </p:spTgt>
                                        </p:tgtEl>
                                        <p:attrNameLst>
                                          <p:attrName>ppt_x</p:attrName>
                                        </p:attrNameLst>
                                      </p:cBhvr>
                                      <p:tavLst>
                                        <p:tav tm="0">
                                          <p:val>
                                            <p:strVal val="#ppt_x"/>
                                          </p:val>
                                        </p:tav>
                                        <p:tav tm="100000">
                                          <p:val>
                                            <p:strVal val="#ppt_x"/>
                                          </p:val>
                                        </p:tav>
                                      </p:tavLst>
                                    </p:anim>
                                    <p:anim calcmode="lin" valueType="num">
                                      <p:cBhvr>
                                        <p:cTn id="23" dur="1000" fill="hold"/>
                                        <p:tgtEl>
                                          <p:spTgt spid="24579">
                                            <p:txEl>
                                              <p:pRg st="5" end="5"/>
                                            </p:txEl>
                                          </p:spTgt>
                                        </p:tgtEl>
                                        <p:attrNameLst>
                                          <p:attrName>ppt_y</p:attrName>
                                        </p:attrNameLst>
                                      </p:cBhvr>
                                      <p:tavLst>
                                        <p:tav tm="0">
                                          <p:val>
                                            <p:strVal val="#ppt_y+.1"/>
                                          </p:val>
                                        </p:tav>
                                        <p:tav tm="100000">
                                          <p:val>
                                            <p:strVal val="#ppt_y"/>
                                          </p:val>
                                        </p:tav>
                                      </p:tavLst>
                                    </p:anim>
                                  </p:childTnLst>
                                  <p:subTnLst>
                                    <p:animClr clrSpc="rgb" dir="cw">
                                      <p:cBhvr override="childStyle">
                                        <p:cTn dur="1" fill="hold" display="0" masterRel="nextClick" afterEffect="1"/>
                                        <p:tgtEl>
                                          <p:spTgt spid="24579">
                                            <p:txEl>
                                              <p:pRg st="5" end="5"/>
                                            </p:txEl>
                                          </p:spTgt>
                                        </p:tgtEl>
                                        <p:attrNameLst>
                                          <p:attrName>ppt_c</p:attrName>
                                        </p:attrNameLst>
                                      </p:cBhvr>
                                      <p:to>
                                        <a:schemeClr val="accent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 xmlns:a16="http://schemas.microsoft.com/office/drawing/2014/main" id="{BB45080B-96C7-4167-9FB6-CC9858D9E55D}"/>
              </a:ext>
            </a:extLst>
          </p:cNvPr>
          <p:cNvSpPr>
            <a:spLocks noGrp="1" noChangeArrowheads="1"/>
          </p:cNvSpPr>
          <p:nvPr>
            <p:ph type="title"/>
          </p:nvPr>
        </p:nvSpPr>
        <p:spPr/>
        <p:txBody>
          <a:bodyPr/>
          <a:lstStyle/>
          <a:p>
            <a:r>
              <a:rPr lang="en-US" altLang="zh-CN"/>
              <a:t>Solution Proposed </a:t>
            </a:r>
            <a:endParaRPr lang="en-IN" altLang="en-US"/>
          </a:p>
        </p:txBody>
      </p:sp>
      <p:sp>
        <p:nvSpPr>
          <p:cNvPr id="25603" name="Content Placeholder 2">
            <a:extLst>
              <a:ext uri="{FF2B5EF4-FFF2-40B4-BE49-F238E27FC236}">
                <a16:creationId xmlns="" xmlns:a16="http://schemas.microsoft.com/office/drawing/2014/main" id="{DDC3212D-6EB8-48B4-A06B-119E01BF8D5B}"/>
              </a:ext>
            </a:extLst>
          </p:cNvPr>
          <p:cNvSpPr>
            <a:spLocks noGrp="1" noChangeArrowheads="1"/>
          </p:cNvSpPr>
          <p:nvPr>
            <p:ph idx="1"/>
          </p:nvPr>
        </p:nvSpPr>
        <p:spPr/>
        <p:txBody>
          <a:bodyPr/>
          <a:lstStyle/>
          <a:p>
            <a:pPr>
              <a:buFont typeface="Arial"/>
              <a:buChar char="•"/>
            </a:pPr>
            <a:endParaRPr lang="en-US" altLang="en-US" sz="2000" dirty="0">
              <a:ea typeface="MS PGothic"/>
            </a:endParaRPr>
          </a:p>
          <a:p>
            <a:pPr>
              <a:buFont typeface="Arial"/>
              <a:buChar char="•"/>
            </a:pPr>
            <a:r>
              <a:rPr lang="en-US" altLang="en-US" sz="2000" dirty="0">
                <a:ea typeface="MS PGothic"/>
              </a:rPr>
              <a:t>The process  of  quiz game is fully automated.</a:t>
            </a:r>
            <a:endParaRPr lang="en-US" dirty="0">
              <a:ea typeface="MS PGothic"/>
            </a:endParaRPr>
          </a:p>
          <a:p>
            <a:pPr>
              <a:buFont typeface="Arial"/>
              <a:buChar char="•"/>
            </a:pPr>
            <a:r>
              <a:rPr lang="en-US" altLang="en-US" sz="2000" dirty="0">
                <a:ea typeface="MS PGothic"/>
              </a:rPr>
              <a:t>The proposed system is highly error and mistake proof as no                     information has been entered manually thus reducing the human            prone errors.</a:t>
            </a:r>
          </a:p>
          <a:p>
            <a:pPr>
              <a:buFont typeface="Arial"/>
              <a:buChar char="•"/>
            </a:pPr>
            <a:r>
              <a:rPr lang="en-US" altLang="en-US" sz="2000" dirty="0">
                <a:ea typeface="MS PGothic"/>
              </a:rPr>
              <a:t>Database of the player is stored in a record file.</a:t>
            </a:r>
            <a:endParaRPr lang="en-IN" altLang="en-US" sz="2000" dirty="0">
              <a:ea typeface="MS PGothic"/>
            </a:endParaRPr>
          </a:p>
          <a:p>
            <a:pPr marL="0" indent="0">
              <a:buNone/>
            </a:pPr>
            <a:endParaRPr lang="en-US" sz="2000" dirty="0">
              <a:ea typeface="+mn-lt"/>
              <a:cs typeface="+mn-lt"/>
            </a:endParaRPr>
          </a:p>
          <a:p>
            <a:pPr marL="0" indent="0">
              <a:buNone/>
            </a:pPr>
            <a:r>
              <a:rPr lang="en-US" sz="2000" dirty="0">
                <a:ea typeface="+mn-lt"/>
                <a:cs typeface="+mn-lt"/>
              </a:rPr>
              <a:t>Functionalities of the project will be as following: -</a:t>
            </a:r>
            <a:endParaRPr lang="en-US" dirty="0"/>
          </a:p>
          <a:p>
            <a:r>
              <a:rPr lang="en-US" sz="2000" dirty="0">
                <a:ea typeface="+mn-lt"/>
                <a:cs typeface="+mn-lt"/>
              </a:rPr>
              <a:t>Able the users to have fun solving the quiz</a:t>
            </a:r>
          </a:p>
          <a:p>
            <a:r>
              <a:rPr lang="en-US" sz="2000" dirty="0">
                <a:ea typeface="MS PGothic"/>
                <a:cs typeface="Times New Roman"/>
              </a:rPr>
              <a:t>Programmer  can manage the information regarding quiz </a:t>
            </a:r>
            <a:endParaRPr lang="en-US" sz="2000" dirty="0">
              <a:ea typeface="MS PGothic"/>
              <a:cs typeface="+mn-lt"/>
            </a:endParaRPr>
          </a:p>
          <a:p>
            <a:r>
              <a:rPr lang="en-US" sz="2000" dirty="0">
                <a:ea typeface="MS PGothic"/>
                <a:cs typeface="Times New Roman"/>
              </a:rPr>
              <a:t>Correct answers will be evaluated by system </a:t>
            </a:r>
          </a:p>
          <a:p>
            <a:r>
              <a:rPr lang="en-US" sz="2000" dirty="0">
                <a:ea typeface="MS PGothic"/>
                <a:cs typeface="Times New Roman"/>
              </a:rPr>
              <a:t>Users can see their result at the end of game </a:t>
            </a:r>
            <a:endParaRPr lang="en-US" sz="2000" dirty="0">
              <a:ea typeface="MS PGothic"/>
              <a:cs typeface="+mn-lt"/>
            </a:endParaRPr>
          </a:p>
          <a:p>
            <a:pPr marL="0" indent="0">
              <a:buFontTx/>
              <a:buNone/>
            </a:pPr>
            <a:endParaRPr lang="en-US" altLang="en-US" sz="2000" dirty="0"/>
          </a:p>
          <a:p>
            <a:pPr marL="0" indent="0">
              <a:buNone/>
            </a:pPr>
            <a:endParaRPr lang="en-IN" altLang="en-US" sz="2000" dirty="0"/>
          </a:p>
        </p:txBody>
      </p:sp>
      <p:sp>
        <p:nvSpPr>
          <p:cNvPr id="25604" name="Slide Number Placeholder 3">
            <a:extLst>
              <a:ext uri="{FF2B5EF4-FFF2-40B4-BE49-F238E27FC236}">
                <a16:creationId xmlns="" xmlns:a16="http://schemas.microsoft.com/office/drawing/2014/main" id="{D2938772-1875-45A9-B7A4-F85D4FEF0E42}"/>
              </a:ext>
            </a:extLst>
          </p:cNvPr>
          <p:cNvSpPr>
            <a:spLocks noGrp="1" noChangeArrowheads="1"/>
          </p:cNvSpPr>
          <p:nvPr>
            <p:ph type="sldNum"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en-US" sz="1200">
                <a:solidFill>
                  <a:srgbClr val="CC6600"/>
                </a:solidFill>
                <a:latin typeface="Helvetica" panose="020B0604020202020204" pitchFamily="34" charset="0"/>
              </a:rPr>
              <a:t>*</a:t>
            </a:r>
          </a:p>
        </p:txBody>
      </p:sp>
      <p:sp>
        <p:nvSpPr>
          <p:cNvPr id="25605" name="Footer Placeholder 1">
            <a:extLst>
              <a:ext uri="{FF2B5EF4-FFF2-40B4-BE49-F238E27FC236}">
                <a16:creationId xmlns="" xmlns:a16="http://schemas.microsoft.com/office/drawing/2014/main" id="{8C987363-07F3-4DB9-8FC4-E7A56D63BBA5}"/>
              </a:ext>
            </a:extLst>
          </p:cNvPr>
          <p:cNvSpPr>
            <a:spLocks noGrp="1" noChangeArrowheads="1"/>
          </p:cNvSpPr>
          <p:nvPr>
            <p:ph type="ftr"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zh-CN" sz="1400">
                <a:solidFill>
                  <a:srgbClr val="CC6600"/>
                </a:solidFill>
                <a:ea typeface="PMingLiU" panose="02020500000000000000" pitchFamily="18" charset="-120"/>
              </a:rPr>
              <a:t>NIT Delhi</a:t>
            </a:r>
          </a:p>
        </p:txBody>
      </p:sp>
    </p:spTree>
  </p:cSld>
  <p:clrMapOvr>
    <a:masterClrMapping/>
  </p:clrMapOvr>
  <p:transition spd="slow" advTm="4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603">
                                            <p:txEl>
                                              <p:pRg st="1" end="1"/>
                                            </p:txEl>
                                          </p:spTgt>
                                        </p:tgtEl>
                                        <p:attrNameLst>
                                          <p:attrName>style.visibility</p:attrName>
                                        </p:attrNameLst>
                                      </p:cBhvr>
                                      <p:to>
                                        <p:strVal val="visible"/>
                                      </p:to>
                                    </p:set>
                                    <p:animEffect transition="in" filter="fade">
                                      <p:cBhvr>
                                        <p:cTn id="7" dur="500"/>
                                        <p:tgtEl>
                                          <p:spTgt spid="2560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5603">
                                            <p:txEl>
                                              <p:pRg st="2" end="2"/>
                                            </p:txEl>
                                          </p:spTgt>
                                        </p:tgtEl>
                                        <p:attrNameLst>
                                          <p:attrName>style.visibility</p:attrName>
                                        </p:attrNameLst>
                                      </p:cBhvr>
                                      <p:to>
                                        <p:strVal val="visible"/>
                                      </p:to>
                                    </p:set>
                                    <p:animEffect transition="in" filter="fade">
                                      <p:cBhvr>
                                        <p:cTn id="12" dur="500"/>
                                        <p:tgtEl>
                                          <p:spTgt spid="2560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5603">
                                            <p:txEl>
                                              <p:pRg st="3" end="3"/>
                                            </p:txEl>
                                          </p:spTgt>
                                        </p:tgtEl>
                                        <p:attrNameLst>
                                          <p:attrName>style.visibility</p:attrName>
                                        </p:attrNameLst>
                                      </p:cBhvr>
                                      <p:to>
                                        <p:strVal val="visible"/>
                                      </p:to>
                                    </p:set>
                                    <p:animEffect transition="in" filter="fade">
                                      <p:cBhvr>
                                        <p:cTn id="17" dur="500"/>
                                        <p:tgtEl>
                                          <p:spTgt spid="2560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5603">
                                            <p:txEl>
                                              <p:pRg st="5" end="5"/>
                                            </p:txEl>
                                          </p:spTgt>
                                        </p:tgtEl>
                                        <p:attrNameLst>
                                          <p:attrName>style.visibility</p:attrName>
                                        </p:attrNameLst>
                                      </p:cBhvr>
                                      <p:to>
                                        <p:strVal val="visible"/>
                                      </p:to>
                                    </p:set>
                                    <p:animEffect transition="in" filter="fade">
                                      <p:cBhvr>
                                        <p:cTn id="22" dur="500"/>
                                        <p:tgtEl>
                                          <p:spTgt spid="2560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5603">
                                            <p:txEl>
                                              <p:pRg st="6" end="6"/>
                                            </p:txEl>
                                          </p:spTgt>
                                        </p:tgtEl>
                                        <p:attrNameLst>
                                          <p:attrName>style.visibility</p:attrName>
                                        </p:attrNameLst>
                                      </p:cBhvr>
                                      <p:to>
                                        <p:strVal val="visible"/>
                                      </p:to>
                                    </p:set>
                                    <p:animEffect transition="in" filter="fade">
                                      <p:cBhvr>
                                        <p:cTn id="27" dur="500"/>
                                        <p:tgtEl>
                                          <p:spTgt spid="2560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5603">
                                            <p:txEl>
                                              <p:pRg st="7" end="7"/>
                                            </p:txEl>
                                          </p:spTgt>
                                        </p:tgtEl>
                                        <p:attrNameLst>
                                          <p:attrName>style.visibility</p:attrName>
                                        </p:attrNameLst>
                                      </p:cBhvr>
                                      <p:to>
                                        <p:strVal val="visible"/>
                                      </p:to>
                                    </p:set>
                                    <p:animEffect transition="in" filter="fade">
                                      <p:cBhvr>
                                        <p:cTn id="32" dur="500"/>
                                        <p:tgtEl>
                                          <p:spTgt spid="2560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5603">
                                            <p:txEl>
                                              <p:pRg st="8" end="8"/>
                                            </p:txEl>
                                          </p:spTgt>
                                        </p:tgtEl>
                                        <p:attrNameLst>
                                          <p:attrName>style.visibility</p:attrName>
                                        </p:attrNameLst>
                                      </p:cBhvr>
                                      <p:to>
                                        <p:strVal val="visible"/>
                                      </p:to>
                                    </p:set>
                                    <p:animEffect transition="in" filter="fade">
                                      <p:cBhvr>
                                        <p:cTn id="37" dur="500"/>
                                        <p:tgtEl>
                                          <p:spTgt spid="2560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5603">
                                            <p:txEl>
                                              <p:pRg st="9" end="9"/>
                                            </p:txEl>
                                          </p:spTgt>
                                        </p:tgtEl>
                                        <p:attrNameLst>
                                          <p:attrName>style.visibility</p:attrName>
                                        </p:attrNameLst>
                                      </p:cBhvr>
                                      <p:to>
                                        <p:strVal val="visible"/>
                                      </p:to>
                                    </p:set>
                                    <p:animEffect transition="in" filter="fade">
                                      <p:cBhvr>
                                        <p:cTn id="42" dur="500"/>
                                        <p:tgtEl>
                                          <p:spTgt spid="2560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 xmlns:a16="http://schemas.microsoft.com/office/drawing/2014/main" id="{E510E166-61C4-4D40-8C8D-8A1DA0162723}"/>
              </a:ext>
            </a:extLst>
          </p:cNvPr>
          <p:cNvSpPr>
            <a:spLocks noGrp="1" noChangeArrowheads="1"/>
          </p:cNvSpPr>
          <p:nvPr>
            <p:ph type="title"/>
          </p:nvPr>
        </p:nvSpPr>
        <p:spPr/>
        <p:txBody>
          <a:bodyPr/>
          <a:lstStyle/>
          <a:p>
            <a:r>
              <a:rPr lang="en-US" altLang="zh-CN" dirty="0"/>
              <a:t>About Program </a:t>
            </a:r>
            <a:endParaRPr lang="en-IN" altLang="en-US" dirty="0"/>
          </a:p>
        </p:txBody>
      </p:sp>
      <p:sp>
        <p:nvSpPr>
          <p:cNvPr id="26627" name="Content Placeholder 2">
            <a:extLst>
              <a:ext uri="{FF2B5EF4-FFF2-40B4-BE49-F238E27FC236}">
                <a16:creationId xmlns="" xmlns:a16="http://schemas.microsoft.com/office/drawing/2014/main" id="{853F2D3D-C3DF-40E4-8FC2-3A6E64432601}"/>
              </a:ext>
            </a:extLst>
          </p:cNvPr>
          <p:cNvSpPr>
            <a:spLocks noGrp="1" noChangeArrowheads="1"/>
          </p:cNvSpPr>
          <p:nvPr>
            <p:ph idx="1"/>
          </p:nvPr>
        </p:nvSpPr>
        <p:spPr/>
        <p:txBody>
          <a:bodyPr/>
          <a:lstStyle/>
          <a:p>
            <a:pPr>
              <a:buFont typeface="Arial"/>
              <a:buChar char="•"/>
            </a:pPr>
            <a:r>
              <a:rPr lang="en-US" altLang="en-US" sz="1800" dirty="0">
                <a:ea typeface="MS PGothic"/>
              </a:rPr>
              <a:t>The QUIZ GAME is based on LINUX </a:t>
            </a:r>
            <a:r>
              <a:rPr lang="en-US" sz="1800" dirty="0">
                <a:ea typeface="+mn-lt"/>
                <a:cs typeface="+mn-lt"/>
              </a:rPr>
              <a:t>Environment setup.</a:t>
            </a:r>
            <a:endParaRPr lang="en-US" dirty="0"/>
          </a:p>
          <a:p>
            <a:pPr>
              <a:buFont typeface="Arial"/>
              <a:buChar char="•"/>
            </a:pPr>
            <a:endParaRPr lang="en-US" sz="1800" dirty="0">
              <a:ea typeface="MS PGothic"/>
              <a:cs typeface="Times New Roman"/>
            </a:endParaRPr>
          </a:p>
          <a:p>
            <a:pPr>
              <a:buFont typeface="Arial"/>
              <a:buChar char="•"/>
            </a:pPr>
            <a:r>
              <a:rPr lang="en-US" altLang="en-US" sz="1800" dirty="0">
                <a:ea typeface="MS PGothic"/>
              </a:rPr>
              <a:t> </a:t>
            </a:r>
            <a:r>
              <a:rPr lang="en-US" altLang="en-US" sz="1800" dirty="0" smtClean="0">
                <a:ea typeface="MS PGothic"/>
              </a:rPr>
              <a:t>Made </a:t>
            </a:r>
            <a:r>
              <a:rPr lang="en-US" altLang="en-US" sz="1800" dirty="0">
                <a:ea typeface="MS PGothic"/>
              </a:rPr>
              <a:t>header file. (game.h)</a:t>
            </a:r>
            <a:endParaRPr lang="en-US" dirty="0"/>
          </a:p>
          <a:p>
            <a:pPr>
              <a:buFont typeface="Arial"/>
              <a:buChar char="•"/>
            </a:pPr>
            <a:endParaRPr lang="en-US" altLang="en-US" sz="1800" dirty="0">
              <a:ea typeface="MS PGothic"/>
            </a:endParaRPr>
          </a:p>
          <a:p>
            <a:pPr>
              <a:buFont typeface="Arial"/>
              <a:buChar char="•"/>
            </a:pPr>
            <a:r>
              <a:rPr lang="en-US" altLang="en-US" sz="1800" dirty="0" smtClean="0">
                <a:ea typeface="MS PGothic"/>
              </a:rPr>
              <a:t>Divided </a:t>
            </a:r>
            <a:r>
              <a:rPr lang="en-US" altLang="en-US" sz="1800" dirty="0">
                <a:ea typeface="MS PGothic"/>
              </a:rPr>
              <a:t>project into many functions and listed below are some of those which may help you understand the project better.</a:t>
            </a:r>
            <a:endParaRPr lang="en-US" dirty="0"/>
          </a:p>
          <a:p>
            <a:pPr>
              <a:buAutoNum type="romanLcPeriod"/>
            </a:pPr>
            <a:r>
              <a:rPr lang="en-US" altLang="en-US" sz="1800" dirty="0">
                <a:ea typeface="MS PGothic"/>
              </a:rPr>
              <a:t>maxx_score() : shows the highest score </a:t>
            </a:r>
            <a:endParaRPr lang="en-US" altLang="en-US" sz="1800" dirty="0"/>
          </a:p>
          <a:p>
            <a:pPr>
              <a:buAutoNum type="romanLcPeriod"/>
            </a:pPr>
            <a:r>
              <a:rPr lang="en-US" altLang="en-US" sz="1800" dirty="0">
                <a:ea typeface="MS PGothic"/>
              </a:rPr>
              <a:t>Start() : to begin your quiz game</a:t>
            </a:r>
          </a:p>
          <a:p>
            <a:pPr>
              <a:buAutoNum type="romanLcPeriod"/>
            </a:pPr>
            <a:r>
              <a:rPr lang="en-US" altLang="en-US" sz="1800" dirty="0">
                <a:ea typeface="MS PGothic"/>
              </a:rPr>
              <a:t>help()  : help menu with game summary and rules</a:t>
            </a:r>
          </a:p>
          <a:p>
            <a:pPr marL="0" indent="0">
              <a:buNone/>
            </a:pPr>
            <a:endParaRPr lang="en-US" altLang="en-US" sz="1800" dirty="0">
              <a:ea typeface="MS PGothic"/>
            </a:endParaRPr>
          </a:p>
          <a:p>
            <a:pPr>
              <a:buFont typeface="Arial"/>
              <a:buChar char="•"/>
            </a:pPr>
            <a:r>
              <a:rPr lang="en-US" altLang="en-US" sz="1800" dirty="0">
                <a:ea typeface="MS PGothic"/>
              </a:rPr>
              <a:t>In this quiz game project, you can </a:t>
            </a:r>
          </a:p>
          <a:p>
            <a:pPr>
              <a:buAutoNum type="romanLcPeriod"/>
            </a:pPr>
            <a:r>
              <a:rPr lang="en-US" altLang="en-US" sz="1800" dirty="0">
                <a:ea typeface="MS PGothic"/>
              </a:rPr>
              <a:t>Store the username</a:t>
            </a:r>
            <a:endParaRPr lang="en-US" dirty="0"/>
          </a:p>
          <a:p>
            <a:pPr>
              <a:buAutoNum type="romanLcPeriod"/>
            </a:pPr>
            <a:r>
              <a:rPr lang="en-US" altLang="en-US" sz="1800" dirty="0">
                <a:ea typeface="MS PGothic"/>
              </a:rPr>
              <a:t>View the highest score secured by a user</a:t>
            </a:r>
            <a:endParaRPr lang="en-US" altLang="en-US" sz="1800" dirty="0"/>
          </a:p>
          <a:p>
            <a:pPr>
              <a:buAutoNum type="romanLcPeriod"/>
            </a:pPr>
            <a:r>
              <a:rPr lang="en-US" altLang="en-US" sz="1800" dirty="0">
                <a:ea typeface="MS PGothic"/>
              </a:rPr>
              <a:t>Use help mode</a:t>
            </a:r>
            <a:endParaRPr lang="en-US" dirty="0"/>
          </a:p>
          <a:p>
            <a:pPr>
              <a:buFontTx/>
              <a:buAutoNum type="romanLcPeriod"/>
            </a:pPr>
            <a:endParaRPr lang="en-US" altLang="en-US" sz="1800" dirty="0"/>
          </a:p>
          <a:p>
            <a:pPr marL="0" indent="0">
              <a:buFontTx/>
              <a:buNone/>
            </a:pPr>
            <a:endParaRPr lang="en-US" altLang="en-US" sz="1800" dirty="0">
              <a:ea typeface="MS PGothic"/>
            </a:endParaRPr>
          </a:p>
        </p:txBody>
      </p:sp>
      <p:sp>
        <p:nvSpPr>
          <p:cNvPr id="26628" name="Slide Number Placeholder 3">
            <a:extLst>
              <a:ext uri="{FF2B5EF4-FFF2-40B4-BE49-F238E27FC236}">
                <a16:creationId xmlns="" xmlns:a16="http://schemas.microsoft.com/office/drawing/2014/main" id="{067B01F1-95A0-409B-A6A9-9EDEDA7AA94E}"/>
              </a:ext>
            </a:extLst>
          </p:cNvPr>
          <p:cNvSpPr>
            <a:spLocks noGrp="1" noChangeArrowheads="1"/>
          </p:cNvSpPr>
          <p:nvPr>
            <p:ph type="sldNum"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en-US" sz="1200">
                <a:solidFill>
                  <a:srgbClr val="CC6600"/>
                </a:solidFill>
                <a:latin typeface="Helvetica" panose="020B0604020202020204" pitchFamily="34" charset="0"/>
              </a:rPr>
              <a:t>*</a:t>
            </a:r>
          </a:p>
        </p:txBody>
      </p:sp>
      <p:sp>
        <p:nvSpPr>
          <p:cNvPr id="26629" name="Footer Placeholder 1">
            <a:extLst>
              <a:ext uri="{FF2B5EF4-FFF2-40B4-BE49-F238E27FC236}">
                <a16:creationId xmlns="" xmlns:a16="http://schemas.microsoft.com/office/drawing/2014/main" id="{2C98DCE0-86DC-44AA-8BA0-7C3E841B21FF}"/>
              </a:ext>
            </a:extLst>
          </p:cNvPr>
          <p:cNvSpPr>
            <a:spLocks noGrp="1" noChangeArrowheads="1"/>
          </p:cNvSpPr>
          <p:nvPr>
            <p:ph type="ftr"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zh-CN" sz="1400">
                <a:solidFill>
                  <a:srgbClr val="CC6600"/>
                </a:solidFill>
                <a:ea typeface="PMingLiU" panose="02020500000000000000" pitchFamily="18" charset="-120"/>
              </a:rPr>
              <a:t>NIT Delhi</a:t>
            </a:r>
          </a:p>
        </p:txBody>
      </p:sp>
    </p:spTree>
  </p:cSld>
  <p:clrMapOvr>
    <a:masterClrMapping/>
  </p:clrMapOvr>
  <p:transition spd="slow" advTm="4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26627">
                                            <p:txEl>
                                              <p:pRg st="0" end="0"/>
                                            </p:txEl>
                                          </p:spTgt>
                                        </p:tgtEl>
                                        <p:attrNameLst>
                                          <p:attrName>style.color</p:attrName>
                                        </p:attrNameLst>
                                      </p:cBhvr>
                                      <p:to>
                                        <a:schemeClr val="accent2"/>
                                      </p:to>
                                    </p:animClr>
                                    <p:animClr clrSpc="rgb" dir="cw">
                                      <p:cBhvr>
                                        <p:cTn id="7" dur="500" fill="hold"/>
                                        <p:tgtEl>
                                          <p:spTgt spid="26627">
                                            <p:txEl>
                                              <p:pRg st="0" end="0"/>
                                            </p:txEl>
                                          </p:spTgt>
                                        </p:tgtEl>
                                        <p:attrNameLst>
                                          <p:attrName>fillcolor</p:attrName>
                                        </p:attrNameLst>
                                      </p:cBhvr>
                                      <p:to>
                                        <a:schemeClr val="accent2"/>
                                      </p:to>
                                    </p:animClr>
                                    <p:set>
                                      <p:cBhvr>
                                        <p:cTn id="8" dur="500" fill="hold"/>
                                        <p:tgtEl>
                                          <p:spTgt spid="26627">
                                            <p:txEl>
                                              <p:pRg st="0" end="0"/>
                                            </p:txEl>
                                          </p:spTgt>
                                        </p:tgtEl>
                                        <p:attrNameLst>
                                          <p:attrName>fill.type</p:attrName>
                                        </p:attrNameLst>
                                      </p:cBhvr>
                                      <p:to>
                                        <p:strVal val="solid"/>
                                      </p:to>
                                    </p:set>
                                    <p:set>
                                      <p:cBhvr>
                                        <p:cTn id="9" dur="500" fill="hold"/>
                                        <p:tgtEl>
                                          <p:spTgt spid="26627">
                                            <p:txEl>
                                              <p:pRg st="0" end="0"/>
                                            </p:txEl>
                                          </p:spTgt>
                                        </p:tgtEl>
                                        <p:attrNameLst>
                                          <p:attrName>fill.on</p:attrName>
                                        </p:attrNameLst>
                                      </p:cBhvr>
                                      <p:to>
                                        <p:strVal val="true"/>
                                      </p:to>
                                    </p:set>
                                  </p:childTnLst>
                                </p:cTn>
                              </p:par>
                              <p:par>
                                <p:cTn id="10" presetID="19" presetClass="emph" presetSubtype="0" fill="hold" nodeType="withEffect">
                                  <p:stCondLst>
                                    <p:cond delay="0"/>
                                  </p:stCondLst>
                                  <p:childTnLst>
                                    <p:animClr clrSpc="rgb" dir="cw">
                                      <p:cBhvr override="childStyle">
                                        <p:cTn id="11" dur="500" fill="hold"/>
                                        <p:tgtEl>
                                          <p:spTgt spid="26627">
                                            <p:txEl>
                                              <p:pRg st="2" end="2"/>
                                            </p:txEl>
                                          </p:spTgt>
                                        </p:tgtEl>
                                        <p:attrNameLst>
                                          <p:attrName>style.color</p:attrName>
                                        </p:attrNameLst>
                                      </p:cBhvr>
                                      <p:to>
                                        <a:schemeClr val="accent2"/>
                                      </p:to>
                                    </p:animClr>
                                    <p:animClr clrSpc="rgb" dir="cw">
                                      <p:cBhvr>
                                        <p:cTn id="12" dur="500" fill="hold"/>
                                        <p:tgtEl>
                                          <p:spTgt spid="26627">
                                            <p:txEl>
                                              <p:pRg st="2" end="2"/>
                                            </p:txEl>
                                          </p:spTgt>
                                        </p:tgtEl>
                                        <p:attrNameLst>
                                          <p:attrName>fillcolor</p:attrName>
                                        </p:attrNameLst>
                                      </p:cBhvr>
                                      <p:to>
                                        <a:schemeClr val="accent2"/>
                                      </p:to>
                                    </p:animClr>
                                    <p:set>
                                      <p:cBhvr>
                                        <p:cTn id="13" dur="500" fill="hold"/>
                                        <p:tgtEl>
                                          <p:spTgt spid="26627">
                                            <p:txEl>
                                              <p:pRg st="2" end="2"/>
                                            </p:txEl>
                                          </p:spTgt>
                                        </p:tgtEl>
                                        <p:attrNameLst>
                                          <p:attrName>fill.type</p:attrName>
                                        </p:attrNameLst>
                                      </p:cBhvr>
                                      <p:to>
                                        <p:strVal val="solid"/>
                                      </p:to>
                                    </p:set>
                                    <p:set>
                                      <p:cBhvr>
                                        <p:cTn id="14" dur="500" fill="hold"/>
                                        <p:tgtEl>
                                          <p:spTgt spid="26627">
                                            <p:txEl>
                                              <p:pRg st="2" end="2"/>
                                            </p:txEl>
                                          </p:spTgt>
                                        </p:tgtEl>
                                        <p:attrNameLst>
                                          <p:attrName>fill.on</p:attrName>
                                        </p:attrNameLst>
                                      </p:cBhvr>
                                      <p:to>
                                        <p:strVal val="true"/>
                                      </p:to>
                                    </p:set>
                                  </p:childTnLst>
                                </p:cTn>
                              </p:par>
                              <p:par>
                                <p:cTn id="15" presetID="19" presetClass="emph" presetSubtype="0" fill="hold" nodeType="withEffect">
                                  <p:stCondLst>
                                    <p:cond delay="0"/>
                                  </p:stCondLst>
                                  <p:childTnLst>
                                    <p:animClr clrSpc="rgb" dir="cw">
                                      <p:cBhvr override="childStyle">
                                        <p:cTn id="16" dur="500" fill="hold"/>
                                        <p:tgtEl>
                                          <p:spTgt spid="26627">
                                            <p:txEl>
                                              <p:pRg st="4" end="4"/>
                                            </p:txEl>
                                          </p:spTgt>
                                        </p:tgtEl>
                                        <p:attrNameLst>
                                          <p:attrName>style.color</p:attrName>
                                        </p:attrNameLst>
                                      </p:cBhvr>
                                      <p:to>
                                        <a:schemeClr val="accent2"/>
                                      </p:to>
                                    </p:animClr>
                                    <p:animClr clrSpc="rgb" dir="cw">
                                      <p:cBhvr>
                                        <p:cTn id="17" dur="500" fill="hold"/>
                                        <p:tgtEl>
                                          <p:spTgt spid="26627">
                                            <p:txEl>
                                              <p:pRg st="4" end="4"/>
                                            </p:txEl>
                                          </p:spTgt>
                                        </p:tgtEl>
                                        <p:attrNameLst>
                                          <p:attrName>fillcolor</p:attrName>
                                        </p:attrNameLst>
                                      </p:cBhvr>
                                      <p:to>
                                        <a:schemeClr val="accent2"/>
                                      </p:to>
                                    </p:animClr>
                                    <p:set>
                                      <p:cBhvr>
                                        <p:cTn id="18" dur="500" fill="hold"/>
                                        <p:tgtEl>
                                          <p:spTgt spid="26627">
                                            <p:txEl>
                                              <p:pRg st="4" end="4"/>
                                            </p:txEl>
                                          </p:spTgt>
                                        </p:tgtEl>
                                        <p:attrNameLst>
                                          <p:attrName>fill.type</p:attrName>
                                        </p:attrNameLst>
                                      </p:cBhvr>
                                      <p:to>
                                        <p:strVal val="solid"/>
                                      </p:to>
                                    </p:set>
                                    <p:set>
                                      <p:cBhvr>
                                        <p:cTn id="19" dur="500" fill="hold"/>
                                        <p:tgtEl>
                                          <p:spTgt spid="26627">
                                            <p:txEl>
                                              <p:pRg st="4" end="4"/>
                                            </p:txEl>
                                          </p:spTgt>
                                        </p:tgtEl>
                                        <p:attrNameLst>
                                          <p:attrName>fill.on</p:attrName>
                                        </p:attrNameLst>
                                      </p:cBhvr>
                                      <p:to>
                                        <p:strVal val="true"/>
                                      </p:to>
                                    </p:set>
                                  </p:childTnLst>
                                </p:cTn>
                              </p:par>
                              <p:par>
                                <p:cTn id="20" presetID="19" presetClass="emph" presetSubtype="0" fill="hold" nodeType="withEffect">
                                  <p:stCondLst>
                                    <p:cond delay="0"/>
                                  </p:stCondLst>
                                  <p:childTnLst>
                                    <p:animClr clrSpc="rgb" dir="cw">
                                      <p:cBhvr override="childStyle">
                                        <p:cTn id="21" dur="500" fill="hold"/>
                                        <p:tgtEl>
                                          <p:spTgt spid="26627">
                                            <p:txEl>
                                              <p:pRg st="5" end="5"/>
                                            </p:txEl>
                                          </p:spTgt>
                                        </p:tgtEl>
                                        <p:attrNameLst>
                                          <p:attrName>style.color</p:attrName>
                                        </p:attrNameLst>
                                      </p:cBhvr>
                                      <p:to>
                                        <a:schemeClr val="accent2"/>
                                      </p:to>
                                    </p:animClr>
                                    <p:animClr clrSpc="rgb" dir="cw">
                                      <p:cBhvr>
                                        <p:cTn id="22" dur="500" fill="hold"/>
                                        <p:tgtEl>
                                          <p:spTgt spid="26627">
                                            <p:txEl>
                                              <p:pRg st="5" end="5"/>
                                            </p:txEl>
                                          </p:spTgt>
                                        </p:tgtEl>
                                        <p:attrNameLst>
                                          <p:attrName>fillcolor</p:attrName>
                                        </p:attrNameLst>
                                      </p:cBhvr>
                                      <p:to>
                                        <a:schemeClr val="accent2"/>
                                      </p:to>
                                    </p:animClr>
                                    <p:set>
                                      <p:cBhvr>
                                        <p:cTn id="23" dur="500" fill="hold"/>
                                        <p:tgtEl>
                                          <p:spTgt spid="26627">
                                            <p:txEl>
                                              <p:pRg st="5" end="5"/>
                                            </p:txEl>
                                          </p:spTgt>
                                        </p:tgtEl>
                                        <p:attrNameLst>
                                          <p:attrName>fill.type</p:attrName>
                                        </p:attrNameLst>
                                      </p:cBhvr>
                                      <p:to>
                                        <p:strVal val="solid"/>
                                      </p:to>
                                    </p:set>
                                    <p:set>
                                      <p:cBhvr>
                                        <p:cTn id="24" dur="500" fill="hold"/>
                                        <p:tgtEl>
                                          <p:spTgt spid="26627">
                                            <p:txEl>
                                              <p:pRg st="5" end="5"/>
                                            </p:txEl>
                                          </p:spTgt>
                                        </p:tgtEl>
                                        <p:attrNameLst>
                                          <p:attrName>fill.on</p:attrName>
                                        </p:attrNameLst>
                                      </p:cBhvr>
                                      <p:to>
                                        <p:strVal val="true"/>
                                      </p:to>
                                    </p:set>
                                  </p:childTnLst>
                                </p:cTn>
                              </p:par>
                              <p:par>
                                <p:cTn id="25" presetID="19" presetClass="emph" presetSubtype="0" fill="hold" nodeType="withEffect">
                                  <p:stCondLst>
                                    <p:cond delay="0"/>
                                  </p:stCondLst>
                                  <p:childTnLst>
                                    <p:animClr clrSpc="rgb" dir="cw">
                                      <p:cBhvr override="childStyle">
                                        <p:cTn id="26" dur="500" fill="hold"/>
                                        <p:tgtEl>
                                          <p:spTgt spid="26627">
                                            <p:txEl>
                                              <p:pRg st="6" end="6"/>
                                            </p:txEl>
                                          </p:spTgt>
                                        </p:tgtEl>
                                        <p:attrNameLst>
                                          <p:attrName>style.color</p:attrName>
                                        </p:attrNameLst>
                                      </p:cBhvr>
                                      <p:to>
                                        <a:schemeClr val="accent2"/>
                                      </p:to>
                                    </p:animClr>
                                    <p:animClr clrSpc="rgb" dir="cw">
                                      <p:cBhvr>
                                        <p:cTn id="27" dur="500" fill="hold"/>
                                        <p:tgtEl>
                                          <p:spTgt spid="26627">
                                            <p:txEl>
                                              <p:pRg st="6" end="6"/>
                                            </p:txEl>
                                          </p:spTgt>
                                        </p:tgtEl>
                                        <p:attrNameLst>
                                          <p:attrName>fillcolor</p:attrName>
                                        </p:attrNameLst>
                                      </p:cBhvr>
                                      <p:to>
                                        <a:schemeClr val="accent2"/>
                                      </p:to>
                                    </p:animClr>
                                    <p:set>
                                      <p:cBhvr>
                                        <p:cTn id="28" dur="500" fill="hold"/>
                                        <p:tgtEl>
                                          <p:spTgt spid="26627">
                                            <p:txEl>
                                              <p:pRg st="6" end="6"/>
                                            </p:txEl>
                                          </p:spTgt>
                                        </p:tgtEl>
                                        <p:attrNameLst>
                                          <p:attrName>fill.type</p:attrName>
                                        </p:attrNameLst>
                                      </p:cBhvr>
                                      <p:to>
                                        <p:strVal val="solid"/>
                                      </p:to>
                                    </p:set>
                                    <p:set>
                                      <p:cBhvr>
                                        <p:cTn id="29" dur="500" fill="hold"/>
                                        <p:tgtEl>
                                          <p:spTgt spid="26627">
                                            <p:txEl>
                                              <p:pRg st="6" end="6"/>
                                            </p:txEl>
                                          </p:spTgt>
                                        </p:tgtEl>
                                        <p:attrNameLst>
                                          <p:attrName>fill.on</p:attrName>
                                        </p:attrNameLst>
                                      </p:cBhvr>
                                      <p:to>
                                        <p:strVal val="true"/>
                                      </p:to>
                                    </p:set>
                                  </p:childTnLst>
                                </p:cTn>
                              </p:par>
                              <p:par>
                                <p:cTn id="30" presetID="19" presetClass="emph" presetSubtype="0" fill="hold" nodeType="withEffect">
                                  <p:stCondLst>
                                    <p:cond delay="0"/>
                                  </p:stCondLst>
                                  <p:childTnLst>
                                    <p:animClr clrSpc="rgb" dir="cw">
                                      <p:cBhvr override="childStyle">
                                        <p:cTn id="31" dur="500" fill="hold"/>
                                        <p:tgtEl>
                                          <p:spTgt spid="26627">
                                            <p:txEl>
                                              <p:pRg st="7" end="7"/>
                                            </p:txEl>
                                          </p:spTgt>
                                        </p:tgtEl>
                                        <p:attrNameLst>
                                          <p:attrName>style.color</p:attrName>
                                        </p:attrNameLst>
                                      </p:cBhvr>
                                      <p:to>
                                        <a:schemeClr val="accent2"/>
                                      </p:to>
                                    </p:animClr>
                                    <p:animClr clrSpc="rgb" dir="cw">
                                      <p:cBhvr>
                                        <p:cTn id="32" dur="500" fill="hold"/>
                                        <p:tgtEl>
                                          <p:spTgt spid="26627">
                                            <p:txEl>
                                              <p:pRg st="7" end="7"/>
                                            </p:txEl>
                                          </p:spTgt>
                                        </p:tgtEl>
                                        <p:attrNameLst>
                                          <p:attrName>fillcolor</p:attrName>
                                        </p:attrNameLst>
                                      </p:cBhvr>
                                      <p:to>
                                        <a:schemeClr val="accent2"/>
                                      </p:to>
                                    </p:animClr>
                                    <p:set>
                                      <p:cBhvr>
                                        <p:cTn id="33" dur="500" fill="hold"/>
                                        <p:tgtEl>
                                          <p:spTgt spid="26627">
                                            <p:txEl>
                                              <p:pRg st="7" end="7"/>
                                            </p:txEl>
                                          </p:spTgt>
                                        </p:tgtEl>
                                        <p:attrNameLst>
                                          <p:attrName>fill.type</p:attrName>
                                        </p:attrNameLst>
                                      </p:cBhvr>
                                      <p:to>
                                        <p:strVal val="solid"/>
                                      </p:to>
                                    </p:set>
                                    <p:set>
                                      <p:cBhvr>
                                        <p:cTn id="34" dur="500" fill="hold"/>
                                        <p:tgtEl>
                                          <p:spTgt spid="26627">
                                            <p:txEl>
                                              <p:pRg st="7" end="7"/>
                                            </p:txEl>
                                          </p:spTgt>
                                        </p:tgtEl>
                                        <p:attrNameLst>
                                          <p:attrName>fill.on</p:attrName>
                                        </p:attrNameLst>
                                      </p:cBhvr>
                                      <p:to>
                                        <p:strVal val="true"/>
                                      </p:to>
                                    </p:set>
                                  </p:childTnLst>
                                </p:cTn>
                              </p:par>
                              <p:par>
                                <p:cTn id="35" presetID="19" presetClass="emph" presetSubtype="0" fill="hold" nodeType="withEffect">
                                  <p:stCondLst>
                                    <p:cond delay="0"/>
                                  </p:stCondLst>
                                  <p:childTnLst>
                                    <p:animClr clrSpc="rgb" dir="cw">
                                      <p:cBhvr override="childStyle">
                                        <p:cTn id="36" dur="500" fill="hold"/>
                                        <p:tgtEl>
                                          <p:spTgt spid="26627">
                                            <p:txEl>
                                              <p:pRg st="9" end="9"/>
                                            </p:txEl>
                                          </p:spTgt>
                                        </p:tgtEl>
                                        <p:attrNameLst>
                                          <p:attrName>style.color</p:attrName>
                                        </p:attrNameLst>
                                      </p:cBhvr>
                                      <p:to>
                                        <a:schemeClr val="accent2"/>
                                      </p:to>
                                    </p:animClr>
                                    <p:animClr clrSpc="rgb" dir="cw">
                                      <p:cBhvr>
                                        <p:cTn id="37" dur="500" fill="hold"/>
                                        <p:tgtEl>
                                          <p:spTgt spid="26627">
                                            <p:txEl>
                                              <p:pRg st="9" end="9"/>
                                            </p:txEl>
                                          </p:spTgt>
                                        </p:tgtEl>
                                        <p:attrNameLst>
                                          <p:attrName>fillcolor</p:attrName>
                                        </p:attrNameLst>
                                      </p:cBhvr>
                                      <p:to>
                                        <a:schemeClr val="accent2"/>
                                      </p:to>
                                    </p:animClr>
                                    <p:set>
                                      <p:cBhvr>
                                        <p:cTn id="38" dur="500" fill="hold"/>
                                        <p:tgtEl>
                                          <p:spTgt spid="26627">
                                            <p:txEl>
                                              <p:pRg st="9" end="9"/>
                                            </p:txEl>
                                          </p:spTgt>
                                        </p:tgtEl>
                                        <p:attrNameLst>
                                          <p:attrName>fill.type</p:attrName>
                                        </p:attrNameLst>
                                      </p:cBhvr>
                                      <p:to>
                                        <p:strVal val="solid"/>
                                      </p:to>
                                    </p:set>
                                    <p:set>
                                      <p:cBhvr>
                                        <p:cTn id="39" dur="500" fill="hold"/>
                                        <p:tgtEl>
                                          <p:spTgt spid="26627">
                                            <p:txEl>
                                              <p:pRg st="9" end="9"/>
                                            </p:txEl>
                                          </p:spTgt>
                                        </p:tgtEl>
                                        <p:attrNameLst>
                                          <p:attrName>fill.on</p:attrName>
                                        </p:attrNameLst>
                                      </p:cBhvr>
                                      <p:to>
                                        <p:strVal val="true"/>
                                      </p:to>
                                    </p:set>
                                  </p:childTnLst>
                                </p:cTn>
                              </p:par>
                              <p:par>
                                <p:cTn id="40" presetID="19" presetClass="emph" presetSubtype="0" fill="hold" nodeType="withEffect">
                                  <p:stCondLst>
                                    <p:cond delay="0"/>
                                  </p:stCondLst>
                                  <p:childTnLst>
                                    <p:animClr clrSpc="rgb" dir="cw">
                                      <p:cBhvr override="childStyle">
                                        <p:cTn id="41" dur="500" fill="hold"/>
                                        <p:tgtEl>
                                          <p:spTgt spid="26627">
                                            <p:txEl>
                                              <p:pRg st="10" end="10"/>
                                            </p:txEl>
                                          </p:spTgt>
                                        </p:tgtEl>
                                        <p:attrNameLst>
                                          <p:attrName>style.color</p:attrName>
                                        </p:attrNameLst>
                                      </p:cBhvr>
                                      <p:to>
                                        <a:schemeClr val="accent2"/>
                                      </p:to>
                                    </p:animClr>
                                    <p:animClr clrSpc="rgb" dir="cw">
                                      <p:cBhvr>
                                        <p:cTn id="42" dur="500" fill="hold"/>
                                        <p:tgtEl>
                                          <p:spTgt spid="26627">
                                            <p:txEl>
                                              <p:pRg st="10" end="10"/>
                                            </p:txEl>
                                          </p:spTgt>
                                        </p:tgtEl>
                                        <p:attrNameLst>
                                          <p:attrName>fillcolor</p:attrName>
                                        </p:attrNameLst>
                                      </p:cBhvr>
                                      <p:to>
                                        <a:schemeClr val="accent2"/>
                                      </p:to>
                                    </p:animClr>
                                    <p:set>
                                      <p:cBhvr>
                                        <p:cTn id="43" dur="500" fill="hold"/>
                                        <p:tgtEl>
                                          <p:spTgt spid="26627">
                                            <p:txEl>
                                              <p:pRg st="10" end="10"/>
                                            </p:txEl>
                                          </p:spTgt>
                                        </p:tgtEl>
                                        <p:attrNameLst>
                                          <p:attrName>fill.type</p:attrName>
                                        </p:attrNameLst>
                                      </p:cBhvr>
                                      <p:to>
                                        <p:strVal val="solid"/>
                                      </p:to>
                                    </p:set>
                                    <p:set>
                                      <p:cBhvr>
                                        <p:cTn id="44" dur="500" fill="hold"/>
                                        <p:tgtEl>
                                          <p:spTgt spid="26627">
                                            <p:txEl>
                                              <p:pRg st="10" end="10"/>
                                            </p:txEl>
                                          </p:spTgt>
                                        </p:tgtEl>
                                        <p:attrNameLst>
                                          <p:attrName>fill.on</p:attrName>
                                        </p:attrNameLst>
                                      </p:cBhvr>
                                      <p:to>
                                        <p:strVal val="true"/>
                                      </p:to>
                                    </p:set>
                                  </p:childTnLst>
                                </p:cTn>
                              </p:par>
                              <p:par>
                                <p:cTn id="45" presetID="19" presetClass="emph" presetSubtype="0" fill="hold" nodeType="withEffect">
                                  <p:stCondLst>
                                    <p:cond delay="0"/>
                                  </p:stCondLst>
                                  <p:childTnLst>
                                    <p:animClr clrSpc="rgb" dir="cw">
                                      <p:cBhvr override="childStyle">
                                        <p:cTn id="46" dur="500" fill="hold"/>
                                        <p:tgtEl>
                                          <p:spTgt spid="26627">
                                            <p:txEl>
                                              <p:pRg st="11" end="11"/>
                                            </p:txEl>
                                          </p:spTgt>
                                        </p:tgtEl>
                                        <p:attrNameLst>
                                          <p:attrName>style.color</p:attrName>
                                        </p:attrNameLst>
                                      </p:cBhvr>
                                      <p:to>
                                        <a:schemeClr val="accent2"/>
                                      </p:to>
                                    </p:animClr>
                                    <p:animClr clrSpc="rgb" dir="cw">
                                      <p:cBhvr>
                                        <p:cTn id="47" dur="500" fill="hold"/>
                                        <p:tgtEl>
                                          <p:spTgt spid="26627">
                                            <p:txEl>
                                              <p:pRg st="11" end="11"/>
                                            </p:txEl>
                                          </p:spTgt>
                                        </p:tgtEl>
                                        <p:attrNameLst>
                                          <p:attrName>fillcolor</p:attrName>
                                        </p:attrNameLst>
                                      </p:cBhvr>
                                      <p:to>
                                        <a:schemeClr val="accent2"/>
                                      </p:to>
                                    </p:animClr>
                                    <p:set>
                                      <p:cBhvr>
                                        <p:cTn id="48" dur="500" fill="hold"/>
                                        <p:tgtEl>
                                          <p:spTgt spid="26627">
                                            <p:txEl>
                                              <p:pRg st="11" end="11"/>
                                            </p:txEl>
                                          </p:spTgt>
                                        </p:tgtEl>
                                        <p:attrNameLst>
                                          <p:attrName>fill.type</p:attrName>
                                        </p:attrNameLst>
                                      </p:cBhvr>
                                      <p:to>
                                        <p:strVal val="solid"/>
                                      </p:to>
                                    </p:set>
                                    <p:set>
                                      <p:cBhvr>
                                        <p:cTn id="49" dur="500" fill="hold"/>
                                        <p:tgtEl>
                                          <p:spTgt spid="26627">
                                            <p:txEl>
                                              <p:pRg st="11" end="11"/>
                                            </p:txEl>
                                          </p:spTgt>
                                        </p:tgtEl>
                                        <p:attrNameLst>
                                          <p:attrName>fill.on</p:attrName>
                                        </p:attrNameLst>
                                      </p:cBhvr>
                                      <p:to>
                                        <p:strVal val="true"/>
                                      </p:to>
                                    </p:set>
                                  </p:childTnLst>
                                </p:cTn>
                              </p:par>
                              <p:par>
                                <p:cTn id="50" presetID="19" presetClass="emph" presetSubtype="0" fill="hold" nodeType="withEffect">
                                  <p:stCondLst>
                                    <p:cond delay="0"/>
                                  </p:stCondLst>
                                  <p:childTnLst>
                                    <p:animClr clrSpc="rgb" dir="cw">
                                      <p:cBhvr override="childStyle">
                                        <p:cTn id="51" dur="500" fill="hold"/>
                                        <p:tgtEl>
                                          <p:spTgt spid="26627">
                                            <p:txEl>
                                              <p:pRg st="12" end="12"/>
                                            </p:txEl>
                                          </p:spTgt>
                                        </p:tgtEl>
                                        <p:attrNameLst>
                                          <p:attrName>style.color</p:attrName>
                                        </p:attrNameLst>
                                      </p:cBhvr>
                                      <p:to>
                                        <a:schemeClr val="accent2"/>
                                      </p:to>
                                    </p:animClr>
                                    <p:animClr clrSpc="rgb" dir="cw">
                                      <p:cBhvr>
                                        <p:cTn id="52" dur="500" fill="hold"/>
                                        <p:tgtEl>
                                          <p:spTgt spid="26627">
                                            <p:txEl>
                                              <p:pRg st="12" end="12"/>
                                            </p:txEl>
                                          </p:spTgt>
                                        </p:tgtEl>
                                        <p:attrNameLst>
                                          <p:attrName>fillcolor</p:attrName>
                                        </p:attrNameLst>
                                      </p:cBhvr>
                                      <p:to>
                                        <a:schemeClr val="accent2"/>
                                      </p:to>
                                    </p:animClr>
                                    <p:set>
                                      <p:cBhvr>
                                        <p:cTn id="53" dur="500" fill="hold"/>
                                        <p:tgtEl>
                                          <p:spTgt spid="26627">
                                            <p:txEl>
                                              <p:pRg st="12" end="12"/>
                                            </p:txEl>
                                          </p:spTgt>
                                        </p:tgtEl>
                                        <p:attrNameLst>
                                          <p:attrName>fill.type</p:attrName>
                                        </p:attrNameLst>
                                      </p:cBhvr>
                                      <p:to>
                                        <p:strVal val="solid"/>
                                      </p:to>
                                    </p:set>
                                    <p:set>
                                      <p:cBhvr>
                                        <p:cTn id="54" dur="500" fill="hold"/>
                                        <p:tgtEl>
                                          <p:spTgt spid="26627">
                                            <p:txEl>
                                              <p:pRg st="12" end="12"/>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CB8467DC-F5AC-4467-B8AF-B3F15DA409E5}"/>
              </a:ext>
            </a:extLst>
          </p:cNvPr>
          <p:cNvSpPr>
            <a:spLocks noGrp="1"/>
          </p:cNvSpPr>
          <p:nvPr>
            <p:ph type="ctrTitle"/>
          </p:nvPr>
        </p:nvSpPr>
        <p:spPr/>
        <p:txBody>
          <a:bodyPr/>
          <a:lstStyle/>
          <a:p>
            <a:pPr algn="l">
              <a:spcBef>
                <a:spcPct val="20000"/>
              </a:spcBef>
            </a:pPr>
            <a:endParaRPr lang="en-US" dirty="0">
              <a:ea typeface="+mj-lt"/>
              <a:cs typeface="+mj-lt"/>
            </a:endParaRPr>
          </a:p>
          <a:p>
            <a:pPr algn="l">
              <a:spcBef>
                <a:spcPct val="20000"/>
              </a:spcBef>
            </a:pPr>
            <a:endParaRPr lang="en-US" dirty="0">
              <a:ea typeface="MS PGothic"/>
              <a:cs typeface="Times New Roman"/>
            </a:endParaRPr>
          </a:p>
        </p:txBody>
      </p:sp>
      <p:sp>
        <p:nvSpPr>
          <p:cNvPr id="5" name="Subtitle 4">
            <a:extLst>
              <a:ext uri="{FF2B5EF4-FFF2-40B4-BE49-F238E27FC236}">
                <a16:creationId xmlns="" xmlns:a16="http://schemas.microsoft.com/office/drawing/2014/main" id="{621C16AD-78AE-4B5F-AE90-89F8D12EB946}"/>
              </a:ext>
            </a:extLst>
          </p:cNvPr>
          <p:cNvSpPr>
            <a:spLocks noGrp="1"/>
          </p:cNvSpPr>
          <p:nvPr>
            <p:ph type="subTitle" idx="1"/>
          </p:nvPr>
        </p:nvSpPr>
        <p:spPr>
          <a:xfrm>
            <a:off x="802473" y="1647627"/>
            <a:ext cx="7671852" cy="4228308"/>
          </a:xfrm>
        </p:spPr>
        <p:txBody>
          <a:bodyPr/>
          <a:lstStyle/>
          <a:p>
            <a:pPr marL="342900" indent="-342900" algn="l">
              <a:buFont typeface="Arial"/>
              <a:buChar char="•"/>
            </a:pPr>
            <a:endParaRPr lang="en-US" sz="2000" dirty="0">
              <a:ea typeface="MS PGothic"/>
              <a:cs typeface="Times New Roman"/>
            </a:endParaRPr>
          </a:p>
          <a:p>
            <a:pPr marL="342900" indent="-342900" algn="l">
              <a:buFont typeface="Arial"/>
              <a:buChar char="•"/>
            </a:pPr>
            <a:r>
              <a:rPr lang="en-US" sz="2000" dirty="0" smtClean="0">
                <a:ea typeface="MS PGothic"/>
                <a:cs typeface="Times New Roman"/>
              </a:rPr>
              <a:t>Used </a:t>
            </a:r>
            <a:r>
              <a:rPr lang="en-US" sz="2000" dirty="0">
                <a:ea typeface="MS PGothic"/>
                <a:cs typeface="Times New Roman"/>
              </a:rPr>
              <a:t>file handling for recording the score secured in a file.</a:t>
            </a:r>
          </a:p>
          <a:p>
            <a:pPr algn="l"/>
            <a:endParaRPr lang="en-US" sz="2000" dirty="0">
              <a:ea typeface="MS PGothic"/>
              <a:cs typeface="Times New Roman"/>
            </a:endParaRPr>
          </a:p>
          <a:p>
            <a:pPr marL="342900" indent="-342900" algn="l">
              <a:buFont typeface="Arial"/>
              <a:buChar char="•"/>
            </a:pPr>
            <a:r>
              <a:rPr lang="en-US" sz="2000" dirty="0">
                <a:ea typeface="MS PGothic"/>
                <a:cs typeface="Times New Roman"/>
              </a:rPr>
              <a:t>Usage of multiple functions.  </a:t>
            </a:r>
          </a:p>
          <a:p>
            <a:pPr marL="342900" indent="-342900" algn="l"/>
            <a:endParaRPr lang="en-US" sz="2000" dirty="0">
              <a:ea typeface="MS PGothic"/>
              <a:cs typeface="+mn-lt"/>
            </a:endParaRPr>
          </a:p>
          <a:p>
            <a:pPr marL="342900" indent="-342900" algn="l">
              <a:buFont typeface="Arial"/>
              <a:buChar char="•"/>
            </a:pPr>
            <a:r>
              <a:rPr lang="en-US" sz="2000" dirty="0">
                <a:ea typeface="MS PGothic"/>
                <a:cs typeface="Times New Roman"/>
              </a:rPr>
              <a:t>Not using file handling in C for reading and storing questions may seem a bad idea, but this project can guide you to create similar Quiz games by using file handling for aforesaid operations.</a:t>
            </a:r>
            <a:endParaRPr lang="en-US" sz="2000" dirty="0">
              <a:ea typeface="MS PGothic"/>
            </a:endParaRPr>
          </a:p>
        </p:txBody>
      </p:sp>
      <p:sp>
        <p:nvSpPr>
          <p:cNvPr id="2" name="Slide Number Placeholder 1">
            <a:extLst>
              <a:ext uri="{FF2B5EF4-FFF2-40B4-BE49-F238E27FC236}">
                <a16:creationId xmlns="" xmlns:a16="http://schemas.microsoft.com/office/drawing/2014/main" id="{3EB6884D-E62C-401B-AB94-614BEAD205D7}"/>
              </a:ext>
            </a:extLst>
          </p:cNvPr>
          <p:cNvSpPr>
            <a:spLocks noGrp="1"/>
          </p:cNvSpPr>
          <p:nvPr>
            <p:ph type="sldNum" sz="quarter" idx="11"/>
          </p:nvPr>
        </p:nvSpPr>
        <p:spPr/>
        <p:txBody>
          <a:bodyPr/>
          <a:lstStyle/>
          <a:p>
            <a:pPr>
              <a:defRPr/>
            </a:pPr>
            <a:fld id="{DD66EA38-BA64-417D-9F45-DEEC659E14B8}" type="slidenum">
              <a:rPr lang="en-US" altLang="en-US"/>
              <a:pPr>
                <a:defRPr/>
              </a:pPr>
              <a:t>6</a:t>
            </a:fld>
            <a:endParaRPr lang="en-US" altLang="en-US" dirty="0"/>
          </a:p>
        </p:txBody>
      </p:sp>
      <p:sp>
        <p:nvSpPr>
          <p:cNvPr id="3" name="Footer Placeholder 2">
            <a:extLst>
              <a:ext uri="{FF2B5EF4-FFF2-40B4-BE49-F238E27FC236}">
                <a16:creationId xmlns="" xmlns:a16="http://schemas.microsoft.com/office/drawing/2014/main" id="{111C1047-F674-4AEF-A41A-8333C064B92A}"/>
              </a:ext>
            </a:extLst>
          </p:cNvPr>
          <p:cNvSpPr>
            <a:spLocks noGrp="1"/>
          </p:cNvSpPr>
          <p:nvPr>
            <p:ph type="ftr" sz="quarter" idx="12"/>
          </p:nvPr>
        </p:nvSpPr>
        <p:spPr/>
        <p:txBody>
          <a:bodyPr/>
          <a:lstStyle/>
          <a:p>
            <a:pPr>
              <a:defRPr/>
            </a:pPr>
            <a:r>
              <a:rPr lang="en-US" altLang="en-US" dirty="0"/>
              <a:t>NIT Delhi</a:t>
            </a:r>
          </a:p>
        </p:txBody>
      </p:sp>
      <p:pic>
        <p:nvPicPr>
          <p:cNvPr id="9" name="Picture 8">
            <a:extLst>
              <a:ext uri="{FF2B5EF4-FFF2-40B4-BE49-F238E27FC236}">
                <a16:creationId xmlns="" xmlns:a16="http://schemas.microsoft.com/office/drawing/2014/main" id="{B4680873-5815-47E1-8B84-BCB9CE07C255}"/>
              </a:ext>
            </a:extLst>
          </p:cNvPr>
          <p:cNvPicPr>
            <a:picLocks noChangeAspect="1"/>
          </p:cNvPicPr>
          <p:nvPr/>
        </p:nvPicPr>
        <p:blipFill>
          <a:blip r:embed="rId2"/>
          <a:stretch>
            <a:fillRect/>
          </a:stretch>
        </p:blipFill>
        <p:spPr>
          <a:xfrm>
            <a:off x="685126" y="260648"/>
            <a:ext cx="7773074" cy="981541"/>
          </a:xfrm>
          <a:prstGeom prst="rect">
            <a:avLst/>
          </a:prstGeom>
        </p:spPr>
      </p:pic>
    </p:spTree>
    <p:extLst>
      <p:ext uri="{BB962C8B-B14F-4D97-AF65-F5344CB8AC3E}">
        <p14:creationId xmlns="" xmlns:p14="http://schemas.microsoft.com/office/powerpoint/2010/main" val="1272926195"/>
      </p:ext>
    </p:extLst>
  </p:cSld>
  <p:clrMapOvr>
    <a:masterClrMapping/>
  </p:clrMapOvr>
  <p:transition spd="slow" advTm="4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Effect transition="in" filter="fade">
                                      <p:cBhvr>
                                        <p:cTn id="12" dur="500"/>
                                        <p:tgtEl>
                                          <p:spTgt spid="5">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animEffect transition="in" filter="fade">
                                      <p:cBhvr>
                                        <p:cTn id="15"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 xmlns:a16="http://schemas.microsoft.com/office/drawing/2014/main" id="{719BEB5C-1928-404A-B949-140A94557CE0}"/>
              </a:ext>
            </a:extLst>
          </p:cNvPr>
          <p:cNvSpPr>
            <a:spLocks noGrp="1" noChangeArrowheads="1"/>
          </p:cNvSpPr>
          <p:nvPr>
            <p:ph type="title"/>
          </p:nvPr>
        </p:nvSpPr>
        <p:spPr/>
        <p:txBody>
          <a:bodyPr/>
          <a:lstStyle/>
          <a:p>
            <a:r>
              <a:rPr lang="en-US" altLang="en-US" dirty="0">
                <a:ea typeface="MS PGothic"/>
              </a:rPr>
              <a:t>Result/ Outcome</a:t>
            </a:r>
          </a:p>
        </p:txBody>
      </p:sp>
      <p:sp>
        <p:nvSpPr>
          <p:cNvPr id="27651" name="Content Placeholder 2">
            <a:extLst>
              <a:ext uri="{FF2B5EF4-FFF2-40B4-BE49-F238E27FC236}">
                <a16:creationId xmlns="" xmlns:a16="http://schemas.microsoft.com/office/drawing/2014/main" id="{5603E188-7467-4367-8D1C-B84292B9044F}"/>
              </a:ext>
            </a:extLst>
          </p:cNvPr>
          <p:cNvSpPr>
            <a:spLocks noGrp="1" noChangeArrowheads="1"/>
          </p:cNvSpPr>
          <p:nvPr>
            <p:ph idx="1"/>
          </p:nvPr>
        </p:nvSpPr>
        <p:spPr>
          <a:xfrm>
            <a:off x="685800" y="1412776"/>
            <a:ext cx="7772400" cy="4646712"/>
          </a:xfrm>
        </p:spPr>
        <p:txBody>
          <a:bodyPr/>
          <a:lstStyle/>
          <a:p>
            <a:pPr>
              <a:buNone/>
            </a:pPr>
            <a:endParaRPr lang="en-IN" altLang="en-US" sz="2000" dirty="0"/>
          </a:p>
          <a:p>
            <a:pPr>
              <a:buFont typeface="Arial"/>
              <a:buChar char="•"/>
            </a:pPr>
            <a:r>
              <a:rPr lang="en-US" sz="2000" dirty="0">
                <a:ea typeface="MS PGothic"/>
                <a:cs typeface="Times New Roman"/>
              </a:rPr>
              <a:t>Users is able to see their result at the end of game.</a:t>
            </a:r>
            <a:endParaRPr lang="en-US" sz="2000" dirty="0">
              <a:ea typeface="+mn-lt"/>
              <a:cs typeface="+mn-lt"/>
            </a:endParaRPr>
          </a:p>
          <a:p>
            <a:pPr>
              <a:buFont typeface="Arial"/>
              <a:buChar char="•"/>
            </a:pPr>
            <a:r>
              <a:rPr lang="en-IN" altLang="en-US" sz="2000" dirty="0">
                <a:ea typeface="MS PGothic"/>
              </a:rPr>
              <a:t>Text file score.txt is created.</a:t>
            </a:r>
          </a:p>
          <a:p>
            <a:pPr>
              <a:buFont typeface="Arial"/>
              <a:buChar char="•"/>
            </a:pPr>
            <a:r>
              <a:rPr lang="en-IN" altLang="en-US" sz="2000" dirty="0">
                <a:ea typeface="MS PGothic"/>
              </a:rPr>
              <a:t>Scores of players are recorded in score.txt successfully.</a:t>
            </a:r>
            <a:endParaRPr lang="en-IN" dirty="0"/>
          </a:p>
          <a:p>
            <a:pPr marL="0" indent="0">
              <a:buNone/>
            </a:pPr>
            <a:endParaRPr lang="en-IN" altLang="en-US" sz="2000" dirty="0"/>
          </a:p>
          <a:p>
            <a:pPr>
              <a:buFont typeface="Arial"/>
              <a:buChar char="•"/>
            </a:pPr>
            <a:endParaRPr lang="en-IN" altLang="en-US" sz="2000" dirty="0"/>
          </a:p>
          <a:p>
            <a:pPr marL="0" indent="0">
              <a:buNone/>
            </a:pPr>
            <a:endParaRPr lang="en-IN" altLang="en-US" sz="2000" dirty="0"/>
          </a:p>
        </p:txBody>
      </p:sp>
      <p:sp>
        <p:nvSpPr>
          <p:cNvPr id="27652" name="Slide Number Placeholder 3">
            <a:extLst>
              <a:ext uri="{FF2B5EF4-FFF2-40B4-BE49-F238E27FC236}">
                <a16:creationId xmlns="" xmlns:a16="http://schemas.microsoft.com/office/drawing/2014/main" id="{CB04BD4E-7EFB-4A07-B0DE-5C836749E38F}"/>
              </a:ext>
            </a:extLst>
          </p:cNvPr>
          <p:cNvSpPr>
            <a:spLocks noGrp="1" noChangeArrowheads="1"/>
          </p:cNvSpPr>
          <p:nvPr>
            <p:ph type="sldNum"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en-US" sz="1200" dirty="0">
                <a:solidFill>
                  <a:srgbClr val="CC6600"/>
                </a:solidFill>
                <a:latin typeface="Helvetica" panose="020B0604020202020204" pitchFamily="34" charset="0"/>
              </a:rPr>
              <a:t>*</a:t>
            </a:r>
          </a:p>
        </p:txBody>
      </p:sp>
      <p:sp>
        <p:nvSpPr>
          <p:cNvPr id="27653" name="Footer Placeholder 1">
            <a:extLst>
              <a:ext uri="{FF2B5EF4-FFF2-40B4-BE49-F238E27FC236}">
                <a16:creationId xmlns="" xmlns:a16="http://schemas.microsoft.com/office/drawing/2014/main" id="{240C578C-F2FF-489D-B95F-86661777911D}"/>
              </a:ext>
            </a:extLst>
          </p:cNvPr>
          <p:cNvSpPr>
            <a:spLocks noGrp="1" noChangeArrowheads="1"/>
          </p:cNvSpPr>
          <p:nvPr>
            <p:ph type="ftr"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zh-CN" sz="1400" dirty="0">
                <a:solidFill>
                  <a:srgbClr val="CC6600"/>
                </a:solidFill>
                <a:ea typeface="PMingLiU" panose="02020500000000000000" pitchFamily="18" charset="-120"/>
              </a:rPr>
              <a:t>NIT Delhi</a:t>
            </a:r>
          </a:p>
        </p:txBody>
      </p:sp>
      <p:pic>
        <p:nvPicPr>
          <p:cNvPr id="2" name="Picture 2" descr="Text&#10;&#10;Description automatically generated">
            <a:extLst>
              <a:ext uri="{FF2B5EF4-FFF2-40B4-BE49-F238E27FC236}">
                <a16:creationId xmlns="" xmlns:a16="http://schemas.microsoft.com/office/drawing/2014/main" id="{5359003F-36D7-4FA0-8D51-3E886D84BDAB}"/>
              </a:ext>
            </a:extLst>
          </p:cNvPr>
          <p:cNvPicPr>
            <a:picLocks noChangeAspect="1"/>
          </p:cNvPicPr>
          <p:nvPr/>
        </p:nvPicPr>
        <p:blipFill>
          <a:blip r:embed="rId2"/>
          <a:stretch>
            <a:fillRect/>
          </a:stretch>
        </p:blipFill>
        <p:spPr>
          <a:xfrm>
            <a:off x="819546" y="3735000"/>
            <a:ext cx="3511523" cy="2100847"/>
          </a:xfrm>
          <a:prstGeom prst="rect">
            <a:avLst/>
          </a:prstGeom>
        </p:spPr>
      </p:pic>
      <p:pic>
        <p:nvPicPr>
          <p:cNvPr id="3" name="Picture 3">
            <a:extLst>
              <a:ext uri="{FF2B5EF4-FFF2-40B4-BE49-F238E27FC236}">
                <a16:creationId xmlns="" xmlns:a16="http://schemas.microsoft.com/office/drawing/2014/main" id="{522DB99B-CE92-4F00-AD99-8B5C46FE583B}"/>
              </a:ext>
            </a:extLst>
          </p:cNvPr>
          <p:cNvPicPr>
            <a:picLocks noChangeAspect="1"/>
          </p:cNvPicPr>
          <p:nvPr/>
        </p:nvPicPr>
        <p:blipFill>
          <a:blip r:embed="rId3"/>
          <a:stretch>
            <a:fillRect/>
          </a:stretch>
        </p:blipFill>
        <p:spPr>
          <a:xfrm>
            <a:off x="4708591" y="3737056"/>
            <a:ext cx="3900427" cy="2096733"/>
          </a:xfrm>
          <a:prstGeom prst="rect">
            <a:avLst/>
          </a:prstGeom>
        </p:spPr>
      </p:pic>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anim calcmode="lin" valueType="num">
                                      <p:cBhvr>
                                        <p:cTn id="7" dur="1000" fill="hold"/>
                                        <p:tgtEl>
                                          <p:spTgt spid="27651">
                                            <p:txEl>
                                              <p:pRg st="1" end="1"/>
                                            </p:txEl>
                                          </p:spTgt>
                                        </p:tgtEl>
                                        <p:attrNameLst>
                                          <p:attrName>ppt_w</p:attrName>
                                        </p:attrNameLst>
                                      </p:cBhvr>
                                      <p:tavLst>
                                        <p:tav tm="0">
                                          <p:val>
                                            <p:fltVal val="0"/>
                                          </p:val>
                                        </p:tav>
                                        <p:tav tm="100000">
                                          <p:val>
                                            <p:strVal val="#ppt_w"/>
                                          </p:val>
                                        </p:tav>
                                      </p:tavLst>
                                    </p:anim>
                                    <p:anim calcmode="lin" valueType="num">
                                      <p:cBhvr>
                                        <p:cTn id="8" dur="1000" fill="hold"/>
                                        <p:tgtEl>
                                          <p:spTgt spid="27651">
                                            <p:txEl>
                                              <p:pRg st="1" end="1"/>
                                            </p:txEl>
                                          </p:spTgt>
                                        </p:tgtEl>
                                        <p:attrNameLst>
                                          <p:attrName>ppt_h</p:attrName>
                                        </p:attrNameLst>
                                      </p:cBhvr>
                                      <p:tavLst>
                                        <p:tav tm="0">
                                          <p:val>
                                            <p:fltVal val="0"/>
                                          </p:val>
                                        </p:tav>
                                        <p:tav tm="100000">
                                          <p:val>
                                            <p:strVal val="#ppt_h"/>
                                          </p:val>
                                        </p:tav>
                                      </p:tavLst>
                                    </p:anim>
                                    <p:anim calcmode="lin" valueType="num">
                                      <p:cBhvr>
                                        <p:cTn id="9" dur="1000" fill="hold"/>
                                        <p:tgtEl>
                                          <p:spTgt spid="27651">
                                            <p:txEl>
                                              <p:pRg st="1" end="1"/>
                                            </p:txEl>
                                          </p:spTgt>
                                        </p:tgtEl>
                                        <p:attrNameLst>
                                          <p:attrName>style.rotation</p:attrName>
                                        </p:attrNameLst>
                                      </p:cBhvr>
                                      <p:tavLst>
                                        <p:tav tm="0">
                                          <p:val>
                                            <p:fltVal val="90"/>
                                          </p:val>
                                        </p:tav>
                                        <p:tav tm="100000">
                                          <p:val>
                                            <p:fltVal val="0"/>
                                          </p:val>
                                        </p:tav>
                                      </p:tavLst>
                                    </p:anim>
                                    <p:animEffect transition="in" filter="fade">
                                      <p:cBhvr>
                                        <p:cTn id="10" dur="1000"/>
                                        <p:tgtEl>
                                          <p:spTgt spid="27651">
                                            <p:txEl>
                                              <p:pRg st="1" end="1"/>
                                            </p:txEl>
                                          </p:spTgt>
                                        </p:tgtEl>
                                      </p:cBhvr>
                                    </p:animEffect>
                                  </p:childTnLst>
                                </p:cTn>
                              </p:par>
                              <p:par>
                                <p:cTn id="11" presetID="31" presetClass="entr" presetSubtype="0" fill="hold" nodeType="withEffect">
                                  <p:stCondLst>
                                    <p:cond delay="0"/>
                                  </p:stCondLst>
                                  <p:childTnLst>
                                    <p:set>
                                      <p:cBhvr>
                                        <p:cTn id="12" dur="1" fill="hold">
                                          <p:stCondLst>
                                            <p:cond delay="0"/>
                                          </p:stCondLst>
                                        </p:cTn>
                                        <p:tgtEl>
                                          <p:spTgt spid="27651">
                                            <p:txEl>
                                              <p:pRg st="2" end="2"/>
                                            </p:txEl>
                                          </p:spTgt>
                                        </p:tgtEl>
                                        <p:attrNameLst>
                                          <p:attrName>style.visibility</p:attrName>
                                        </p:attrNameLst>
                                      </p:cBhvr>
                                      <p:to>
                                        <p:strVal val="visible"/>
                                      </p:to>
                                    </p:set>
                                    <p:anim calcmode="lin" valueType="num">
                                      <p:cBhvr>
                                        <p:cTn id="13" dur="1000" fill="hold"/>
                                        <p:tgtEl>
                                          <p:spTgt spid="27651">
                                            <p:txEl>
                                              <p:pRg st="2" end="2"/>
                                            </p:txEl>
                                          </p:spTgt>
                                        </p:tgtEl>
                                        <p:attrNameLst>
                                          <p:attrName>ppt_w</p:attrName>
                                        </p:attrNameLst>
                                      </p:cBhvr>
                                      <p:tavLst>
                                        <p:tav tm="0">
                                          <p:val>
                                            <p:fltVal val="0"/>
                                          </p:val>
                                        </p:tav>
                                        <p:tav tm="100000">
                                          <p:val>
                                            <p:strVal val="#ppt_w"/>
                                          </p:val>
                                        </p:tav>
                                      </p:tavLst>
                                    </p:anim>
                                    <p:anim calcmode="lin" valueType="num">
                                      <p:cBhvr>
                                        <p:cTn id="14" dur="1000" fill="hold"/>
                                        <p:tgtEl>
                                          <p:spTgt spid="27651">
                                            <p:txEl>
                                              <p:pRg st="2" end="2"/>
                                            </p:txEl>
                                          </p:spTgt>
                                        </p:tgtEl>
                                        <p:attrNameLst>
                                          <p:attrName>ppt_h</p:attrName>
                                        </p:attrNameLst>
                                      </p:cBhvr>
                                      <p:tavLst>
                                        <p:tav tm="0">
                                          <p:val>
                                            <p:fltVal val="0"/>
                                          </p:val>
                                        </p:tav>
                                        <p:tav tm="100000">
                                          <p:val>
                                            <p:strVal val="#ppt_h"/>
                                          </p:val>
                                        </p:tav>
                                      </p:tavLst>
                                    </p:anim>
                                    <p:anim calcmode="lin" valueType="num">
                                      <p:cBhvr>
                                        <p:cTn id="15" dur="1000" fill="hold"/>
                                        <p:tgtEl>
                                          <p:spTgt spid="27651">
                                            <p:txEl>
                                              <p:pRg st="2" end="2"/>
                                            </p:txEl>
                                          </p:spTgt>
                                        </p:tgtEl>
                                        <p:attrNameLst>
                                          <p:attrName>style.rotation</p:attrName>
                                        </p:attrNameLst>
                                      </p:cBhvr>
                                      <p:tavLst>
                                        <p:tav tm="0">
                                          <p:val>
                                            <p:fltVal val="90"/>
                                          </p:val>
                                        </p:tav>
                                        <p:tav tm="100000">
                                          <p:val>
                                            <p:fltVal val="0"/>
                                          </p:val>
                                        </p:tav>
                                      </p:tavLst>
                                    </p:anim>
                                    <p:animEffect transition="in" filter="fade">
                                      <p:cBhvr>
                                        <p:cTn id="16" dur="1000"/>
                                        <p:tgtEl>
                                          <p:spTgt spid="27651">
                                            <p:txEl>
                                              <p:pRg st="2" end="2"/>
                                            </p:txEl>
                                          </p:spTgt>
                                        </p:tgtEl>
                                      </p:cBhvr>
                                    </p:animEffect>
                                  </p:childTnLst>
                                </p:cTn>
                              </p:par>
                              <p:par>
                                <p:cTn id="17" presetID="31" presetClass="entr" presetSubtype="0" fill="hold" nodeType="withEffect">
                                  <p:stCondLst>
                                    <p:cond delay="0"/>
                                  </p:stCondLst>
                                  <p:childTnLst>
                                    <p:set>
                                      <p:cBhvr>
                                        <p:cTn id="18" dur="1" fill="hold">
                                          <p:stCondLst>
                                            <p:cond delay="0"/>
                                          </p:stCondLst>
                                        </p:cTn>
                                        <p:tgtEl>
                                          <p:spTgt spid="27651">
                                            <p:txEl>
                                              <p:pRg st="3" end="3"/>
                                            </p:txEl>
                                          </p:spTgt>
                                        </p:tgtEl>
                                        <p:attrNameLst>
                                          <p:attrName>style.visibility</p:attrName>
                                        </p:attrNameLst>
                                      </p:cBhvr>
                                      <p:to>
                                        <p:strVal val="visible"/>
                                      </p:to>
                                    </p:set>
                                    <p:anim calcmode="lin" valueType="num">
                                      <p:cBhvr>
                                        <p:cTn id="19" dur="1000" fill="hold"/>
                                        <p:tgtEl>
                                          <p:spTgt spid="27651">
                                            <p:txEl>
                                              <p:pRg st="3" end="3"/>
                                            </p:txEl>
                                          </p:spTgt>
                                        </p:tgtEl>
                                        <p:attrNameLst>
                                          <p:attrName>ppt_w</p:attrName>
                                        </p:attrNameLst>
                                      </p:cBhvr>
                                      <p:tavLst>
                                        <p:tav tm="0">
                                          <p:val>
                                            <p:fltVal val="0"/>
                                          </p:val>
                                        </p:tav>
                                        <p:tav tm="100000">
                                          <p:val>
                                            <p:strVal val="#ppt_w"/>
                                          </p:val>
                                        </p:tav>
                                      </p:tavLst>
                                    </p:anim>
                                    <p:anim calcmode="lin" valueType="num">
                                      <p:cBhvr>
                                        <p:cTn id="20" dur="1000" fill="hold"/>
                                        <p:tgtEl>
                                          <p:spTgt spid="27651">
                                            <p:txEl>
                                              <p:pRg st="3" end="3"/>
                                            </p:txEl>
                                          </p:spTgt>
                                        </p:tgtEl>
                                        <p:attrNameLst>
                                          <p:attrName>ppt_h</p:attrName>
                                        </p:attrNameLst>
                                      </p:cBhvr>
                                      <p:tavLst>
                                        <p:tav tm="0">
                                          <p:val>
                                            <p:fltVal val="0"/>
                                          </p:val>
                                        </p:tav>
                                        <p:tav tm="100000">
                                          <p:val>
                                            <p:strVal val="#ppt_h"/>
                                          </p:val>
                                        </p:tav>
                                      </p:tavLst>
                                    </p:anim>
                                    <p:anim calcmode="lin" valueType="num">
                                      <p:cBhvr>
                                        <p:cTn id="21" dur="1000" fill="hold"/>
                                        <p:tgtEl>
                                          <p:spTgt spid="27651">
                                            <p:txEl>
                                              <p:pRg st="3" end="3"/>
                                            </p:txEl>
                                          </p:spTgt>
                                        </p:tgtEl>
                                        <p:attrNameLst>
                                          <p:attrName>style.rotation</p:attrName>
                                        </p:attrNameLst>
                                      </p:cBhvr>
                                      <p:tavLst>
                                        <p:tav tm="0">
                                          <p:val>
                                            <p:fltVal val="90"/>
                                          </p:val>
                                        </p:tav>
                                        <p:tav tm="100000">
                                          <p:val>
                                            <p:fltVal val="0"/>
                                          </p:val>
                                        </p:tav>
                                      </p:tavLst>
                                    </p:anim>
                                    <p:animEffect transition="in" filter="fade">
                                      <p:cBhvr>
                                        <p:cTn id="22" dur="1000"/>
                                        <p:tgtEl>
                                          <p:spTgt spid="2765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5" presetClass="entr" presetSubtype="0"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p:cTn id="27" dur="1000" fill="hold"/>
                                        <p:tgtEl>
                                          <p:spTgt spid="2"/>
                                        </p:tgtEl>
                                        <p:attrNameLst>
                                          <p:attrName>ppt_w</p:attrName>
                                        </p:attrNameLst>
                                      </p:cBhvr>
                                      <p:tavLst>
                                        <p:tav tm="0">
                                          <p:val>
                                            <p:strVal val="#ppt_w*0.70"/>
                                          </p:val>
                                        </p:tav>
                                        <p:tav tm="100000">
                                          <p:val>
                                            <p:strVal val="#ppt_w"/>
                                          </p:val>
                                        </p:tav>
                                      </p:tavLst>
                                    </p:anim>
                                    <p:anim calcmode="lin" valueType="num">
                                      <p:cBhvr>
                                        <p:cTn id="28" dur="1000" fill="hold"/>
                                        <p:tgtEl>
                                          <p:spTgt spid="2"/>
                                        </p:tgtEl>
                                        <p:attrNameLst>
                                          <p:attrName>ppt_h</p:attrName>
                                        </p:attrNameLst>
                                      </p:cBhvr>
                                      <p:tavLst>
                                        <p:tav tm="0">
                                          <p:val>
                                            <p:strVal val="#ppt_h"/>
                                          </p:val>
                                        </p:tav>
                                        <p:tav tm="100000">
                                          <p:val>
                                            <p:strVal val="#ppt_h"/>
                                          </p:val>
                                        </p:tav>
                                      </p:tavLst>
                                    </p:anim>
                                    <p:animEffect transition="in" filter="fade">
                                      <p:cBhvr>
                                        <p:cTn id="29" dur="1000"/>
                                        <p:tgtEl>
                                          <p:spTgt spid="2"/>
                                        </p:tgtEl>
                                      </p:cBhvr>
                                    </p:animEffect>
                                  </p:childTnLst>
                                </p:cTn>
                              </p:par>
                              <p:par>
                                <p:cTn id="30" presetID="55" presetClass="entr" presetSubtype="0" fill="hold" nodeType="withEffect">
                                  <p:stCondLst>
                                    <p:cond delay="0"/>
                                  </p:stCondLst>
                                  <p:childTnLst>
                                    <p:set>
                                      <p:cBhvr>
                                        <p:cTn id="31" dur="1" fill="hold">
                                          <p:stCondLst>
                                            <p:cond delay="0"/>
                                          </p:stCondLst>
                                        </p:cTn>
                                        <p:tgtEl>
                                          <p:spTgt spid="3"/>
                                        </p:tgtEl>
                                        <p:attrNameLst>
                                          <p:attrName>style.visibility</p:attrName>
                                        </p:attrNameLst>
                                      </p:cBhvr>
                                      <p:to>
                                        <p:strVal val="visible"/>
                                      </p:to>
                                    </p:set>
                                    <p:anim calcmode="lin" valueType="num">
                                      <p:cBhvr>
                                        <p:cTn id="32" dur="1000" fill="hold"/>
                                        <p:tgtEl>
                                          <p:spTgt spid="3"/>
                                        </p:tgtEl>
                                        <p:attrNameLst>
                                          <p:attrName>ppt_w</p:attrName>
                                        </p:attrNameLst>
                                      </p:cBhvr>
                                      <p:tavLst>
                                        <p:tav tm="0">
                                          <p:val>
                                            <p:strVal val="#ppt_w*0.70"/>
                                          </p:val>
                                        </p:tav>
                                        <p:tav tm="100000">
                                          <p:val>
                                            <p:strVal val="#ppt_w"/>
                                          </p:val>
                                        </p:tav>
                                      </p:tavLst>
                                    </p:anim>
                                    <p:anim calcmode="lin" valueType="num">
                                      <p:cBhvr>
                                        <p:cTn id="33" dur="1000" fill="hold"/>
                                        <p:tgtEl>
                                          <p:spTgt spid="3"/>
                                        </p:tgtEl>
                                        <p:attrNameLst>
                                          <p:attrName>ppt_h</p:attrName>
                                        </p:attrNameLst>
                                      </p:cBhvr>
                                      <p:tavLst>
                                        <p:tav tm="0">
                                          <p:val>
                                            <p:strVal val="#ppt_h"/>
                                          </p:val>
                                        </p:tav>
                                        <p:tav tm="100000">
                                          <p:val>
                                            <p:strVal val="#ppt_h"/>
                                          </p:val>
                                        </p:tav>
                                      </p:tavLst>
                                    </p:anim>
                                    <p:animEffect transition="in" filter="fade">
                                      <p:cBhvr>
                                        <p:cTn id="34"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 xmlns:a16="http://schemas.microsoft.com/office/drawing/2014/main" id="{6D4C70E2-4447-460A-AA43-C34C6111D956}"/>
              </a:ext>
            </a:extLst>
          </p:cNvPr>
          <p:cNvSpPr>
            <a:spLocks noGrp="1" noChangeArrowheads="1"/>
          </p:cNvSpPr>
          <p:nvPr>
            <p:ph type="title"/>
          </p:nvPr>
        </p:nvSpPr>
        <p:spPr/>
        <p:txBody>
          <a:bodyPr/>
          <a:lstStyle/>
          <a:p>
            <a:r>
              <a:rPr lang="en-US" altLang="zh-CN" dirty="0">
                <a:ea typeface="MS PGothic"/>
              </a:rPr>
              <a:t>My Learning/ </a:t>
            </a:r>
            <a:r>
              <a:rPr lang="en-US" dirty="0">
                <a:ea typeface="+mj-lt"/>
                <a:cs typeface="+mj-lt"/>
              </a:rPr>
              <a:t>Problem Faced </a:t>
            </a:r>
          </a:p>
          <a:p>
            <a:endParaRPr lang="en-US" altLang="zh-CN" dirty="0"/>
          </a:p>
        </p:txBody>
      </p:sp>
      <p:sp>
        <p:nvSpPr>
          <p:cNvPr id="28675" name="Content Placeholder 2">
            <a:extLst>
              <a:ext uri="{FF2B5EF4-FFF2-40B4-BE49-F238E27FC236}">
                <a16:creationId xmlns="" xmlns:a16="http://schemas.microsoft.com/office/drawing/2014/main" id="{AD1B1514-E589-4FA9-8070-63128B3DF0E3}"/>
              </a:ext>
            </a:extLst>
          </p:cNvPr>
          <p:cNvSpPr>
            <a:spLocks noGrp="1" noChangeArrowheads="1"/>
          </p:cNvSpPr>
          <p:nvPr>
            <p:ph idx="1"/>
          </p:nvPr>
        </p:nvSpPr>
        <p:spPr/>
        <p:txBody>
          <a:bodyPr/>
          <a:lstStyle/>
          <a:p>
            <a:pPr marL="0" indent="0">
              <a:buNone/>
              <a:defRPr/>
            </a:pPr>
            <a:r>
              <a:rPr lang="en-US" altLang="zh-CN" sz="2000" u="sng" dirty="0">
                <a:solidFill>
                  <a:srgbClr val="FF0000"/>
                </a:solidFill>
                <a:effectLst>
                  <a:outerShdw blurRad="38100" dist="38100" dir="2700000" algn="tl">
                    <a:srgbClr val="000000">
                      <a:alpha val="43137"/>
                    </a:srgbClr>
                  </a:outerShdw>
                </a:effectLst>
                <a:ea typeface="MS PGothic"/>
              </a:rPr>
              <a:t>My Learning :</a:t>
            </a:r>
            <a:endParaRPr lang="en-US" altLang="zh-CN" sz="2000" u="sng" dirty="0">
              <a:solidFill>
                <a:srgbClr val="FF0000"/>
              </a:solidFill>
              <a:effectLst>
                <a:outerShdw blurRad="38100" dist="38100" dir="2700000" algn="tl">
                  <a:srgbClr val="000000">
                    <a:alpha val="43137"/>
                  </a:srgbClr>
                </a:outerShdw>
              </a:effectLst>
            </a:endParaRPr>
          </a:p>
          <a:p>
            <a:pPr>
              <a:buFont typeface="Arial"/>
              <a:buChar char="•"/>
              <a:defRPr/>
            </a:pPr>
            <a:r>
              <a:rPr lang="en-US" altLang="zh-CN" sz="2000" dirty="0">
                <a:ea typeface="MS PGothic"/>
              </a:rPr>
              <a:t>In this project</a:t>
            </a:r>
            <a:r>
              <a:rPr lang="en-US" altLang="zh-CN" sz="2000" dirty="0" smtClean="0">
                <a:ea typeface="MS PGothic"/>
              </a:rPr>
              <a:t>, </a:t>
            </a:r>
            <a:r>
              <a:rPr lang="en-US" altLang="zh-CN" sz="2000" dirty="0">
                <a:ea typeface="MS PGothic"/>
              </a:rPr>
              <a:t>almost every basic concept of “C Language”. </a:t>
            </a:r>
          </a:p>
          <a:p>
            <a:pPr>
              <a:buFont typeface="Arial"/>
              <a:buChar char="•"/>
              <a:defRPr/>
            </a:pPr>
            <a:r>
              <a:rPr lang="en-IN" sz="2000" dirty="0">
                <a:ea typeface="+mn-lt"/>
                <a:cs typeface="+mn-lt"/>
              </a:rPr>
              <a:t>Creating </a:t>
            </a:r>
            <a:r>
              <a:rPr lang="en-IN" sz="2000" dirty="0" smtClean="0">
                <a:ea typeface="+mn-lt"/>
                <a:cs typeface="+mn-lt"/>
              </a:rPr>
              <a:t>a </a:t>
            </a:r>
            <a:r>
              <a:rPr lang="en-IN" sz="2000" dirty="0">
                <a:ea typeface="+mn-lt"/>
                <a:cs typeface="+mn-lt"/>
              </a:rPr>
              <a:t>header file. The creation of header files are needed generally while writing large C programs so that the modules can share the function definitions, prototypes etc. </a:t>
            </a:r>
            <a:endParaRPr lang="en-IN" sz="2000" dirty="0">
              <a:ea typeface="MS PGothic"/>
              <a:cs typeface="+mn-lt"/>
            </a:endParaRPr>
          </a:p>
          <a:p>
            <a:pPr>
              <a:buFont typeface="Arial"/>
              <a:buChar char="•"/>
              <a:defRPr/>
            </a:pPr>
            <a:r>
              <a:rPr lang="en-US" altLang="zh-CN" sz="2000" dirty="0">
                <a:ea typeface="MS PGothic"/>
              </a:rPr>
              <a:t>It was fun doing something new.</a:t>
            </a:r>
            <a:endParaRPr lang="en-US" altLang="zh-CN" sz="2000" dirty="0"/>
          </a:p>
          <a:p>
            <a:pPr marL="0" indent="0">
              <a:buNone/>
              <a:defRPr/>
            </a:pPr>
            <a:endParaRPr lang="en-US" altLang="zh-CN" sz="2000" dirty="0">
              <a:solidFill>
                <a:srgbClr val="000000"/>
              </a:solidFill>
            </a:endParaRPr>
          </a:p>
          <a:p>
            <a:pPr marL="0" indent="0">
              <a:buNone/>
              <a:defRPr/>
            </a:pPr>
            <a:endParaRPr lang="en-US" altLang="zh-CN" sz="2000" dirty="0">
              <a:solidFill>
                <a:srgbClr val="000000"/>
              </a:solidFill>
            </a:endParaRPr>
          </a:p>
          <a:p>
            <a:pPr marL="0" indent="0">
              <a:buNone/>
              <a:defRPr/>
            </a:pPr>
            <a:r>
              <a:rPr lang="en-US" altLang="zh-CN" sz="2000" u="sng" dirty="0">
                <a:solidFill>
                  <a:srgbClr val="FF0000"/>
                </a:solidFill>
                <a:effectLst>
                  <a:outerShdw blurRad="38100" dist="38100" dir="2700000" algn="tl">
                    <a:srgbClr val="000000">
                      <a:alpha val="43137"/>
                    </a:srgbClr>
                  </a:outerShdw>
                </a:effectLst>
                <a:ea typeface="MS PGothic"/>
              </a:rPr>
              <a:t>Problems Faced :</a:t>
            </a:r>
          </a:p>
          <a:p>
            <a:pPr>
              <a:buFont typeface="Wingdings"/>
              <a:buChar char="§"/>
              <a:defRPr/>
            </a:pPr>
            <a:r>
              <a:rPr lang="en-US" altLang="zh-CN" sz="2000" dirty="0">
                <a:ea typeface="MS PGothic"/>
              </a:rPr>
              <a:t>Clear screen issue</a:t>
            </a:r>
          </a:p>
          <a:p>
            <a:pPr marL="0" indent="0">
              <a:buNone/>
              <a:defRPr/>
            </a:pPr>
            <a:r>
              <a:rPr lang="en-US" altLang="zh-CN" sz="2000" dirty="0">
                <a:ea typeface="MS PGothic"/>
              </a:rPr>
              <a:t>      As &lt;conio.h&gt;  isn't </a:t>
            </a:r>
            <a:r>
              <a:rPr lang="en-US" altLang="zh-CN" sz="2000" dirty="0" smtClean="0">
                <a:ea typeface="MS PGothic"/>
              </a:rPr>
              <a:t>Linux friendly, tried </a:t>
            </a:r>
            <a:r>
              <a:rPr lang="en-US" altLang="zh-CN" sz="2000" dirty="0">
                <a:ea typeface="MS PGothic"/>
              </a:rPr>
              <a:t>to use &lt;ncurses.h&gt; but   could not get the desired output.</a:t>
            </a:r>
          </a:p>
          <a:p>
            <a:pPr marL="0" indent="0">
              <a:buNone/>
              <a:defRPr/>
            </a:pPr>
            <a:endParaRPr lang="en-US" altLang="zh-CN" sz="2000" dirty="0"/>
          </a:p>
        </p:txBody>
      </p:sp>
      <p:sp>
        <p:nvSpPr>
          <p:cNvPr id="28676" name="Slide Number Placeholder 3">
            <a:extLst>
              <a:ext uri="{FF2B5EF4-FFF2-40B4-BE49-F238E27FC236}">
                <a16:creationId xmlns="" xmlns:a16="http://schemas.microsoft.com/office/drawing/2014/main" id="{55668657-9C22-415F-8BE7-1107E6B26D68}"/>
              </a:ext>
            </a:extLst>
          </p:cNvPr>
          <p:cNvSpPr>
            <a:spLocks noGrp="1" noChangeArrowheads="1"/>
          </p:cNvSpPr>
          <p:nvPr>
            <p:ph type="sldNum"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fld id="{11660FEA-F766-42DC-B92B-E8776DF054D4}" type="slidenum">
              <a:rPr lang="en-US" altLang="en-US" sz="1200" smtClean="0">
                <a:solidFill>
                  <a:srgbClr val="CC6600"/>
                </a:solidFill>
                <a:latin typeface="Helvetica" panose="020B0604020202020204" pitchFamily="34" charset="0"/>
              </a:rPr>
              <a:pPr fontAlgn="base">
                <a:spcBef>
                  <a:spcPct val="0"/>
                </a:spcBef>
                <a:spcAft>
                  <a:spcPct val="0"/>
                </a:spcAft>
                <a:buClrTx/>
                <a:buFontTx/>
                <a:buNone/>
              </a:pPr>
              <a:t>8</a:t>
            </a:fld>
            <a:endParaRPr lang="en-US" altLang="en-US" sz="1200" dirty="0">
              <a:solidFill>
                <a:srgbClr val="CC6600"/>
              </a:solidFill>
              <a:latin typeface="Helvetica" panose="020B0604020202020204" pitchFamily="34" charset="0"/>
            </a:endParaRPr>
          </a:p>
        </p:txBody>
      </p:sp>
      <p:sp>
        <p:nvSpPr>
          <p:cNvPr id="28677" name="Footer Placeholder 4">
            <a:extLst>
              <a:ext uri="{FF2B5EF4-FFF2-40B4-BE49-F238E27FC236}">
                <a16:creationId xmlns="" xmlns:a16="http://schemas.microsoft.com/office/drawing/2014/main" id="{2ED66283-D446-49CE-800D-2AF5F190E5B5}"/>
              </a:ext>
            </a:extLst>
          </p:cNvPr>
          <p:cNvSpPr>
            <a:spLocks noGrp="1" noChangeArrowheads="1"/>
          </p:cNvSpPr>
          <p:nvPr>
            <p:ph type="ftr"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prstTxWarp prst="textNoShape">
              <a:avLst/>
            </a:prstTxWarp>
          </a:bodyPr>
          <a:lstStyle>
            <a:lvl1pPr>
              <a:spcBef>
                <a:spcPct val="20000"/>
              </a:spcBef>
              <a:buClr>
                <a:srgbClr val="FF0000"/>
              </a:buClr>
              <a:buChar char="•"/>
              <a:defRPr sz="28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lr>
                <a:schemeClr val="accent2"/>
              </a:buClr>
              <a:buChar char="–"/>
              <a:defRPr sz="2400">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lr>
                <a:srgbClr val="00CC00"/>
              </a:buClr>
              <a:buChar char="•"/>
              <a:defRPr sz="2400">
                <a:solidFill>
                  <a:srgbClr val="336600"/>
                </a:solidFill>
                <a:latin typeface="Times New Roman" panose="02020603050405020304" pitchFamily="18" charset="0"/>
                <a:ea typeface="MS PGothic" panose="020B0600070205080204" pitchFamily="34" charset="-128"/>
              </a:defRPr>
            </a:lvl3pPr>
            <a:lvl4pPr marL="16002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lr>
                <a:srgbClr val="00CC00"/>
              </a:buClr>
              <a:buChar char="»"/>
              <a:defRPr sz="20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lr>
                <a:srgbClr val="00CC00"/>
              </a:buClr>
              <a:buChar char="»"/>
              <a:defRPr sz="2000">
                <a:solidFill>
                  <a:schemeClr val="tx1"/>
                </a:solidFill>
                <a:latin typeface="Times New Roman" panose="02020603050405020304" pitchFamily="18" charset="0"/>
                <a:ea typeface="MS PGothic" panose="020B0600070205080204" pitchFamily="34" charset="-128"/>
              </a:defRPr>
            </a:lvl9pPr>
          </a:lstStyle>
          <a:p>
            <a:pPr fontAlgn="base">
              <a:spcBef>
                <a:spcPct val="0"/>
              </a:spcBef>
              <a:spcAft>
                <a:spcPct val="0"/>
              </a:spcAft>
              <a:buClrTx/>
              <a:buFontTx/>
              <a:buNone/>
            </a:pPr>
            <a:r>
              <a:rPr lang="en-US" altLang="en-US" sz="1400" dirty="0">
                <a:solidFill>
                  <a:srgbClr val="CC6600"/>
                </a:solidFill>
                <a:ea typeface="PMingLiU" panose="02020500000000000000" pitchFamily="18" charset="-120"/>
              </a:rPr>
              <a:t>NIT Delhi</a:t>
            </a: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8675">
                                            <p:txEl>
                                              <p:pRg st="0" end="0"/>
                                            </p:txEl>
                                          </p:spTgt>
                                        </p:tgtEl>
                                        <p:attrNameLst>
                                          <p:attrName>style.visibility</p:attrName>
                                        </p:attrNameLst>
                                      </p:cBhvr>
                                      <p:to>
                                        <p:strVal val="visible"/>
                                      </p:to>
                                    </p:set>
                                    <p:anim calcmode="lin" valueType="num">
                                      <p:cBhvr additive="base">
                                        <p:cTn id="7" dur="500" fill="hold"/>
                                        <p:tgtEl>
                                          <p:spTgt spid="2867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867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8675">
                                            <p:txEl>
                                              <p:pRg st="1" end="1"/>
                                            </p:txEl>
                                          </p:spTgt>
                                        </p:tgtEl>
                                        <p:attrNameLst>
                                          <p:attrName>style.visibility</p:attrName>
                                        </p:attrNameLst>
                                      </p:cBhvr>
                                      <p:to>
                                        <p:strVal val="visible"/>
                                      </p:to>
                                    </p:set>
                                    <p:anim calcmode="lin" valueType="num">
                                      <p:cBhvr additive="base">
                                        <p:cTn id="11" dur="500" fill="hold"/>
                                        <p:tgtEl>
                                          <p:spTgt spid="28675">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28675">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8675">
                                            <p:txEl>
                                              <p:pRg st="2" end="2"/>
                                            </p:txEl>
                                          </p:spTgt>
                                        </p:tgtEl>
                                        <p:attrNameLst>
                                          <p:attrName>style.visibility</p:attrName>
                                        </p:attrNameLst>
                                      </p:cBhvr>
                                      <p:to>
                                        <p:strVal val="visible"/>
                                      </p:to>
                                    </p:set>
                                    <p:anim calcmode="lin" valueType="num">
                                      <p:cBhvr additive="base">
                                        <p:cTn id="15" dur="500" fill="hold"/>
                                        <p:tgtEl>
                                          <p:spTgt spid="28675">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28675">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28675">
                                            <p:txEl>
                                              <p:pRg st="3" end="3"/>
                                            </p:txEl>
                                          </p:spTgt>
                                        </p:tgtEl>
                                        <p:attrNameLst>
                                          <p:attrName>style.visibility</p:attrName>
                                        </p:attrNameLst>
                                      </p:cBhvr>
                                      <p:to>
                                        <p:strVal val="visible"/>
                                      </p:to>
                                    </p:set>
                                    <p:anim calcmode="lin" valueType="num">
                                      <p:cBhvr additive="base">
                                        <p:cTn id="19" dur="500" fill="hold"/>
                                        <p:tgtEl>
                                          <p:spTgt spid="28675">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867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8675">
                                            <p:txEl>
                                              <p:pRg st="6" end="6"/>
                                            </p:txEl>
                                          </p:spTgt>
                                        </p:tgtEl>
                                        <p:attrNameLst>
                                          <p:attrName>style.visibility</p:attrName>
                                        </p:attrNameLst>
                                      </p:cBhvr>
                                      <p:to>
                                        <p:strVal val="visible"/>
                                      </p:to>
                                    </p:set>
                                    <p:anim calcmode="lin" valueType="num">
                                      <p:cBhvr additive="base">
                                        <p:cTn id="25" dur="500" fill="hold"/>
                                        <p:tgtEl>
                                          <p:spTgt spid="28675">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8675">
                                            <p:txEl>
                                              <p:pRg st="6" end="6"/>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28675">
                                            <p:txEl>
                                              <p:pRg st="7" end="7"/>
                                            </p:txEl>
                                          </p:spTgt>
                                        </p:tgtEl>
                                        <p:attrNameLst>
                                          <p:attrName>style.visibility</p:attrName>
                                        </p:attrNameLst>
                                      </p:cBhvr>
                                      <p:to>
                                        <p:strVal val="visible"/>
                                      </p:to>
                                    </p:set>
                                    <p:anim calcmode="lin" valueType="num">
                                      <p:cBhvr additive="base">
                                        <p:cTn id="29" dur="500" fill="hold"/>
                                        <p:tgtEl>
                                          <p:spTgt spid="28675">
                                            <p:txEl>
                                              <p:pRg st="7" end="7"/>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28675">
                                            <p:txEl>
                                              <p:pRg st="7" end="7"/>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28675">
                                            <p:txEl>
                                              <p:pRg st="8" end="8"/>
                                            </p:txEl>
                                          </p:spTgt>
                                        </p:tgtEl>
                                        <p:attrNameLst>
                                          <p:attrName>style.visibility</p:attrName>
                                        </p:attrNameLst>
                                      </p:cBhvr>
                                      <p:to>
                                        <p:strVal val="visible"/>
                                      </p:to>
                                    </p:set>
                                    <p:anim calcmode="lin" valueType="num">
                                      <p:cBhvr additive="base">
                                        <p:cTn id="33" dur="500" fill="hold"/>
                                        <p:tgtEl>
                                          <p:spTgt spid="28675">
                                            <p:txEl>
                                              <p:pRg st="8" end="8"/>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28675">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73F54E6-2B80-4731-831F-B19D228A7DEB}"/>
              </a:ext>
            </a:extLst>
          </p:cNvPr>
          <p:cNvSpPr>
            <a:spLocks noGrp="1"/>
          </p:cNvSpPr>
          <p:nvPr>
            <p:ph type="title"/>
          </p:nvPr>
        </p:nvSpPr>
        <p:spPr/>
        <p:txBody>
          <a:bodyPr/>
          <a:lstStyle/>
          <a:p>
            <a:r>
              <a:rPr lang="en-US" dirty="0">
                <a:cs typeface="Times New Roman"/>
              </a:rPr>
              <a:t>My Learning/ Problem Faced </a:t>
            </a:r>
            <a:endParaRPr lang="en-US" dirty="0">
              <a:ea typeface="+mj-lt"/>
              <a:cs typeface="+mj-lt"/>
            </a:endParaRPr>
          </a:p>
          <a:p>
            <a:endParaRPr lang="en-US" dirty="0"/>
          </a:p>
        </p:txBody>
      </p:sp>
      <p:sp>
        <p:nvSpPr>
          <p:cNvPr id="3" name="Content Placeholder 2">
            <a:extLst>
              <a:ext uri="{FF2B5EF4-FFF2-40B4-BE49-F238E27FC236}">
                <a16:creationId xmlns="" xmlns:a16="http://schemas.microsoft.com/office/drawing/2014/main" id="{6DFB96BA-5D5A-48D3-ACB3-7F7AB8611727}"/>
              </a:ext>
            </a:extLst>
          </p:cNvPr>
          <p:cNvSpPr>
            <a:spLocks noGrp="1"/>
          </p:cNvSpPr>
          <p:nvPr>
            <p:ph idx="1"/>
          </p:nvPr>
        </p:nvSpPr>
        <p:spPr/>
        <p:txBody>
          <a:bodyPr/>
          <a:lstStyle/>
          <a:p>
            <a:pPr marL="457200" indent="-457200">
              <a:buFont typeface="Wingdings"/>
              <a:buChar char="§"/>
            </a:pPr>
            <a:r>
              <a:rPr lang="en-US" sz="2000" dirty="0">
                <a:ea typeface="MS PGothic"/>
              </a:rPr>
              <a:t>String literal with spacing</a:t>
            </a:r>
          </a:p>
          <a:p>
            <a:pPr marL="0" indent="0">
              <a:buNone/>
            </a:pPr>
            <a:r>
              <a:rPr lang="en-US" sz="2000" dirty="0">
                <a:ea typeface="MS PGothic"/>
              </a:rPr>
              <a:t>        </a:t>
            </a:r>
            <a:r>
              <a:rPr lang="en-US" sz="2000" dirty="0" smtClean="0">
                <a:ea typeface="MS PGothic"/>
              </a:rPr>
              <a:t>Tried </a:t>
            </a:r>
            <a:r>
              <a:rPr lang="en-US" sz="2000" dirty="0">
                <a:ea typeface="MS PGothic"/>
              </a:rPr>
              <a:t>to take string input with space using different methodology but unable to get. Always an error was detected.</a:t>
            </a:r>
            <a:endParaRPr lang="en-US" sz="2000" dirty="0"/>
          </a:p>
          <a:p>
            <a:pPr marL="0" indent="0">
              <a:buNone/>
            </a:pPr>
            <a:endParaRPr lang="en-US" sz="2000" dirty="0"/>
          </a:p>
          <a:p>
            <a:pPr marL="0" indent="0">
              <a:buNone/>
            </a:pPr>
            <a:endParaRPr lang="en-US" sz="2000" dirty="0"/>
          </a:p>
        </p:txBody>
      </p:sp>
      <p:sp>
        <p:nvSpPr>
          <p:cNvPr id="4" name="Slide Number Placeholder 3">
            <a:extLst>
              <a:ext uri="{FF2B5EF4-FFF2-40B4-BE49-F238E27FC236}">
                <a16:creationId xmlns="" xmlns:a16="http://schemas.microsoft.com/office/drawing/2014/main" id="{744B4294-7E31-4737-A234-E824B42C8582}"/>
              </a:ext>
            </a:extLst>
          </p:cNvPr>
          <p:cNvSpPr>
            <a:spLocks noGrp="1"/>
          </p:cNvSpPr>
          <p:nvPr>
            <p:ph type="sldNum" sz="quarter" idx="11"/>
          </p:nvPr>
        </p:nvSpPr>
        <p:spPr/>
        <p:txBody>
          <a:bodyPr/>
          <a:lstStyle/>
          <a:p>
            <a:pPr>
              <a:defRPr/>
            </a:pPr>
            <a:fld id="{C8C019A7-BE0D-4D7A-9416-17EC2E1B9F53}" type="slidenum">
              <a:rPr lang="en-US" altLang="en-US"/>
              <a:pPr>
                <a:defRPr/>
              </a:pPr>
              <a:t>9</a:t>
            </a:fld>
            <a:endParaRPr lang="en-US" altLang="en-US" dirty="0"/>
          </a:p>
        </p:txBody>
      </p:sp>
      <p:sp>
        <p:nvSpPr>
          <p:cNvPr id="5" name="Footer Placeholder 4">
            <a:extLst>
              <a:ext uri="{FF2B5EF4-FFF2-40B4-BE49-F238E27FC236}">
                <a16:creationId xmlns="" xmlns:a16="http://schemas.microsoft.com/office/drawing/2014/main" id="{BAE4B166-F31A-4190-8C32-CBAE17E87178}"/>
              </a:ext>
            </a:extLst>
          </p:cNvPr>
          <p:cNvSpPr>
            <a:spLocks noGrp="1"/>
          </p:cNvSpPr>
          <p:nvPr>
            <p:ph type="ftr" sz="quarter" idx="12"/>
          </p:nvPr>
        </p:nvSpPr>
        <p:spPr/>
        <p:txBody>
          <a:bodyPr/>
          <a:lstStyle/>
          <a:p>
            <a:pPr>
              <a:defRPr/>
            </a:pPr>
            <a:r>
              <a:rPr lang="en-US" altLang="en-US" dirty="0"/>
              <a:t>NIT Delhi</a:t>
            </a:r>
          </a:p>
        </p:txBody>
      </p:sp>
      <p:pic>
        <p:nvPicPr>
          <p:cNvPr id="6" name="Picture 6" descr="Text&#10;&#10;Description automatically generated">
            <a:extLst>
              <a:ext uri="{FF2B5EF4-FFF2-40B4-BE49-F238E27FC236}">
                <a16:creationId xmlns="" xmlns:a16="http://schemas.microsoft.com/office/drawing/2014/main" id="{F8B2E162-D794-4FD0-A550-EA229126CEC2}"/>
              </a:ext>
            </a:extLst>
          </p:cNvPr>
          <p:cNvPicPr>
            <a:picLocks noChangeAspect="1"/>
          </p:cNvPicPr>
          <p:nvPr/>
        </p:nvPicPr>
        <p:blipFill>
          <a:blip r:embed="rId2"/>
          <a:stretch>
            <a:fillRect/>
          </a:stretch>
        </p:blipFill>
        <p:spPr>
          <a:xfrm>
            <a:off x="1177250" y="2492896"/>
            <a:ext cx="6789500" cy="3148320"/>
          </a:xfrm>
          <a:prstGeom prst="rect">
            <a:avLst/>
          </a:prstGeom>
        </p:spPr>
      </p:pic>
    </p:spTree>
    <p:extLst>
      <p:ext uri="{BB962C8B-B14F-4D97-AF65-F5344CB8AC3E}">
        <p14:creationId xmlns="" xmlns:p14="http://schemas.microsoft.com/office/powerpoint/2010/main" val="1461066551"/>
      </p:ext>
    </p:extLst>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inVertical)">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50" presetClass="entr" presetSubtype="0" decel="10000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1250" fill="hold"/>
                                        <p:tgtEl>
                                          <p:spTgt spid="6"/>
                                        </p:tgtEl>
                                        <p:attrNameLst>
                                          <p:attrName>ppt_w</p:attrName>
                                        </p:attrNameLst>
                                      </p:cBhvr>
                                      <p:tavLst>
                                        <p:tav tm="0">
                                          <p:val>
                                            <p:strVal val="#ppt_w+.3"/>
                                          </p:val>
                                        </p:tav>
                                        <p:tav tm="100000">
                                          <p:val>
                                            <p:strVal val="#ppt_w"/>
                                          </p:val>
                                        </p:tav>
                                      </p:tavLst>
                                    </p:anim>
                                    <p:anim calcmode="lin" valueType="num">
                                      <p:cBhvr>
                                        <p:cTn id="16" dur="1250" fill="hold"/>
                                        <p:tgtEl>
                                          <p:spTgt spid="6"/>
                                        </p:tgtEl>
                                        <p:attrNameLst>
                                          <p:attrName>ppt_h</p:attrName>
                                        </p:attrNameLst>
                                      </p:cBhvr>
                                      <p:tavLst>
                                        <p:tav tm="0">
                                          <p:val>
                                            <p:strVal val="#ppt_h"/>
                                          </p:val>
                                        </p:tav>
                                        <p:tav tm="100000">
                                          <p:val>
                                            <p:strVal val="#ppt_h"/>
                                          </p:val>
                                        </p:tav>
                                      </p:tavLst>
                                    </p:anim>
                                    <p:animEffect transition="in" filter="fade">
                                      <p:cBhvr>
                                        <p:cTn id="17" dur="1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heme2">
  <a:themeElements>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template">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TW" altLang="en-GB" sz="1600" b="0" i="1" u="none" strike="noStrike" cap="none" normalizeH="0" baseline="0" smtClean="0">
            <a:ln>
              <a:noFill/>
            </a:ln>
            <a:solidFill>
              <a:schemeClr val="tx1"/>
            </a:solidFill>
            <a:effectLst/>
            <a:latin typeface="Times New Roman" panose="02020503050405090304" pitchFamily="18" charset="0"/>
            <a:ea typeface="PMingLiU" pitchFamily="18"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TW" altLang="en-GB" sz="1600" b="0" i="1" u="none" strike="noStrike" cap="none" normalizeH="0" baseline="0" smtClean="0">
            <a:ln>
              <a:noFill/>
            </a:ln>
            <a:solidFill>
              <a:schemeClr val="tx1"/>
            </a:solidFill>
            <a:effectLst/>
            <a:latin typeface="Times New Roman" panose="02020503050405090304" pitchFamily="18" charset="0"/>
            <a:ea typeface="PMingLiU" pitchFamily="18" charset="-120"/>
          </a:defRPr>
        </a:defPPr>
      </a:lstStyle>
    </a:lnDef>
  </a:objectDefaults>
  <a:extraClrSchemeLst>
    <a:extraClrScheme>
      <a:clrScheme name="template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template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template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template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218</TotalTime>
  <Words>215</Words>
  <Application>Microsoft Office PowerPoint</Application>
  <PresentationFormat>On-screen Show (4:3)</PresentationFormat>
  <Paragraphs>133</Paragraphs>
  <Slides>12</Slides>
  <Notes>1</Notes>
  <HiddenSlides>0</HiddenSlides>
  <MMClips>1</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Theme2</vt:lpstr>
      <vt:lpstr>QUIZ  GAME </vt:lpstr>
      <vt:lpstr>QUIZ GAME</vt:lpstr>
      <vt:lpstr>Problem statement</vt:lpstr>
      <vt:lpstr>Solution Proposed </vt:lpstr>
      <vt:lpstr>About Program </vt:lpstr>
      <vt:lpstr> </vt:lpstr>
      <vt:lpstr>Result/ Outcome</vt:lpstr>
      <vt:lpstr>My Learning/ Problem Faced  </vt:lpstr>
      <vt:lpstr>My Learning/ Problem Faced  </vt:lpstr>
      <vt:lpstr>Future Work </vt:lpstr>
      <vt:lpstr>Demo </vt:lpstr>
      <vt:lpstr>References</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dc:title>
  <dc:creator>Prashant Krishnamurthy</dc:creator>
  <cp:lastModifiedBy>reaha</cp:lastModifiedBy>
  <cp:revision>1098</cp:revision>
  <dcterms:created xsi:type="dcterms:W3CDTF">2002-01-06T05:33:30Z</dcterms:created>
  <dcterms:modified xsi:type="dcterms:W3CDTF">2021-03-02T12:38:40Z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1033-3.1.1.5096</vt:lpwstr>
  </property>
</Properties>
</file>